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51"/>
  </p:notesMasterIdLst>
  <p:handoutMasterIdLst>
    <p:handoutMasterId r:id="rId52"/>
  </p:handoutMasterIdLst>
  <p:sldIdLst>
    <p:sldId id="258" r:id="rId5"/>
    <p:sldId id="283" r:id="rId6"/>
    <p:sldId id="318" r:id="rId7"/>
    <p:sldId id="264" r:id="rId8"/>
    <p:sldId id="278" r:id="rId9"/>
    <p:sldId id="287" r:id="rId10"/>
    <p:sldId id="288" r:id="rId11"/>
    <p:sldId id="289" r:id="rId12"/>
    <p:sldId id="291" r:id="rId13"/>
    <p:sldId id="293" r:id="rId14"/>
    <p:sldId id="294" r:id="rId15"/>
    <p:sldId id="292" r:id="rId16"/>
    <p:sldId id="295" r:id="rId17"/>
    <p:sldId id="297" r:id="rId18"/>
    <p:sldId id="296" r:id="rId19"/>
    <p:sldId id="305" r:id="rId20"/>
    <p:sldId id="298" r:id="rId21"/>
    <p:sldId id="299" r:id="rId22"/>
    <p:sldId id="306" r:id="rId23"/>
    <p:sldId id="290" r:id="rId24"/>
    <p:sldId id="300" r:id="rId25"/>
    <p:sldId id="325" r:id="rId26"/>
    <p:sldId id="308" r:id="rId27"/>
    <p:sldId id="301" r:id="rId28"/>
    <p:sldId id="304" r:id="rId29"/>
    <p:sldId id="307" r:id="rId30"/>
    <p:sldId id="303" r:id="rId31"/>
    <p:sldId id="309" r:id="rId32"/>
    <p:sldId id="310" r:id="rId33"/>
    <p:sldId id="311" r:id="rId34"/>
    <p:sldId id="280" r:id="rId35"/>
    <p:sldId id="312" r:id="rId36"/>
    <p:sldId id="326" r:id="rId37"/>
    <p:sldId id="314" r:id="rId38"/>
    <p:sldId id="266" r:id="rId39"/>
    <p:sldId id="327" r:id="rId40"/>
    <p:sldId id="313" r:id="rId41"/>
    <p:sldId id="315" r:id="rId42"/>
    <p:sldId id="316" r:id="rId43"/>
    <p:sldId id="317" r:id="rId44"/>
    <p:sldId id="323" r:id="rId45"/>
    <p:sldId id="322" r:id="rId46"/>
    <p:sldId id="272" r:id="rId47"/>
    <p:sldId id="324" r:id="rId48"/>
    <p:sldId id="279" r:id="rId49"/>
    <p:sldId id="274" r:id="rId50"/>
  </p:sldIdLst>
  <p:sldSz cx="12192000" cy="6858000"/>
  <p:notesSz cx="6858000" cy="9144000"/>
  <p:defaultTextStyle>
    <a:defPPr rtl="0">
      <a:defRPr lang="en-GB"/>
    </a:defPPr>
    <a:lvl1pPr marL="0" algn="l" defTabSz="914400" rtl="0" eaLnBrk="1" latinLnBrk="0" hangingPunct="1">
      <a:defRPr lang="en-GB" sz="1800" kern="1200">
        <a:solidFill>
          <a:schemeClr val="tx1"/>
        </a:solidFill>
        <a:latin typeface="+mn-lt"/>
        <a:ea typeface="+mn-ea"/>
        <a:cs typeface="+mn-cs"/>
      </a:defRPr>
    </a:lvl1pPr>
    <a:lvl2pPr marL="457200" algn="l" defTabSz="914400" rtl="0" eaLnBrk="1" latinLnBrk="0" hangingPunct="1">
      <a:defRPr lang="en-GB" sz="1800" kern="1200">
        <a:solidFill>
          <a:schemeClr val="tx1"/>
        </a:solidFill>
        <a:latin typeface="+mn-lt"/>
        <a:ea typeface="+mn-ea"/>
        <a:cs typeface="+mn-cs"/>
      </a:defRPr>
    </a:lvl2pPr>
    <a:lvl3pPr marL="914400" algn="l" defTabSz="914400" rtl="0" eaLnBrk="1" latinLnBrk="0" hangingPunct="1">
      <a:defRPr lang="en-GB" sz="1800" kern="1200">
        <a:solidFill>
          <a:schemeClr val="tx1"/>
        </a:solidFill>
        <a:latin typeface="+mn-lt"/>
        <a:ea typeface="+mn-ea"/>
        <a:cs typeface="+mn-cs"/>
      </a:defRPr>
    </a:lvl3pPr>
    <a:lvl4pPr marL="1371600" algn="l" defTabSz="914400" rtl="0" eaLnBrk="1" latinLnBrk="0" hangingPunct="1">
      <a:defRPr lang="en-GB" sz="1800" kern="1200">
        <a:solidFill>
          <a:schemeClr val="tx1"/>
        </a:solidFill>
        <a:latin typeface="+mn-lt"/>
        <a:ea typeface="+mn-ea"/>
        <a:cs typeface="+mn-cs"/>
      </a:defRPr>
    </a:lvl4pPr>
    <a:lvl5pPr marL="1828800" algn="l" defTabSz="914400" rtl="0" eaLnBrk="1" latinLnBrk="0" hangingPunct="1">
      <a:defRPr lang="en-GB" sz="1800" kern="1200">
        <a:solidFill>
          <a:schemeClr val="tx1"/>
        </a:solidFill>
        <a:latin typeface="+mn-lt"/>
        <a:ea typeface="+mn-ea"/>
        <a:cs typeface="+mn-cs"/>
      </a:defRPr>
    </a:lvl5pPr>
    <a:lvl6pPr marL="2286000" algn="l" defTabSz="914400" rtl="0" eaLnBrk="1" latinLnBrk="0" hangingPunct="1">
      <a:defRPr lang="en-GB" sz="1800" kern="1200">
        <a:solidFill>
          <a:schemeClr val="tx1"/>
        </a:solidFill>
        <a:latin typeface="+mn-lt"/>
        <a:ea typeface="+mn-ea"/>
        <a:cs typeface="+mn-cs"/>
      </a:defRPr>
    </a:lvl6pPr>
    <a:lvl7pPr marL="2743200" algn="l" defTabSz="914400" rtl="0" eaLnBrk="1" latinLnBrk="0" hangingPunct="1">
      <a:defRPr lang="en-GB" sz="1800" kern="1200">
        <a:solidFill>
          <a:schemeClr val="tx1"/>
        </a:solidFill>
        <a:latin typeface="+mn-lt"/>
        <a:ea typeface="+mn-ea"/>
        <a:cs typeface="+mn-cs"/>
      </a:defRPr>
    </a:lvl7pPr>
    <a:lvl8pPr marL="3200400" algn="l" defTabSz="914400" rtl="0" eaLnBrk="1" latinLnBrk="0" hangingPunct="1">
      <a:defRPr lang="en-GB" sz="1800" kern="1200">
        <a:solidFill>
          <a:schemeClr val="tx1"/>
        </a:solidFill>
        <a:latin typeface="+mn-lt"/>
        <a:ea typeface="+mn-ea"/>
        <a:cs typeface="+mn-cs"/>
      </a:defRPr>
    </a:lvl8pPr>
    <a:lvl9pPr marL="3657600" algn="l" defTabSz="914400" rtl="0" eaLnBrk="1" latinLnBrk="0" hangingPunct="1">
      <a:defRPr lang="en-GB"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456" userDrawn="1">
          <p15:clr>
            <a:srgbClr val="A4A3A4"/>
          </p15:clr>
        </p15:guide>
        <p15:guide id="3" pos="3840" userDrawn="1">
          <p15:clr>
            <a:srgbClr val="A4A3A4"/>
          </p15:clr>
        </p15:guide>
        <p15:guide id="4" pos="7224" userDrawn="1">
          <p15:clr>
            <a:srgbClr val="A4A3A4"/>
          </p15:clr>
        </p15:guide>
        <p15:guide id="5" orient="horz" pos="408" userDrawn="1">
          <p15:clr>
            <a:srgbClr val="A4A3A4"/>
          </p15:clr>
        </p15:guide>
        <p15:guide id="6" orient="horz" pos="139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1F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D7B901-75E8-824F-BE9E-B77BAD7057AD}" v="34" dt="2023-01-13T15:00:49.352"/>
  </p1510:revLst>
</p1510:revInfo>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3209"/>
    <p:restoredTop sz="81194" autoAdjust="0"/>
  </p:normalViewPr>
  <p:slideViewPr>
    <p:cSldViewPr snapToGrid="0" showGuides="1">
      <p:cViewPr>
        <p:scale>
          <a:sx n="67" d="100"/>
          <a:sy n="67" d="100"/>
        </p:scale>
        <p:origin x="656" y="1088"/>
      </p:cViewPr>
      <p:guideLst>
        <p:guide orient="horz" pos="2184"/>
        <p:guide pos="456"/>
        <p:guide pos="3840"/>
        <p:guide pos="7224"/>
        <p:guide orient="horz" pos="408"/>
        <p:guide orient="horz" pos="1392"/>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103" d="100"/>
          <a:sy n="103" d="100"/>
        </p:scale>
        <p:origin x="3832"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6/11/relationships/changesInfo" Target="changesInfos/changesInfo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mon Thomson" userId="58dff430-6321-4523-b227-0cd6cd397743" providerId="ADAL" clId="{3CD7B901-75E8-824F-BE9E-B77BAD7057AD}"/>
    <pc:docChg chg="undo custSel addSld delSld modSld modMainMaster">
      <pc:chgData name="Simon Thomson" userId="58dff430-6321-4523-b227-0cd6cd397743" providerId="ADAL" clId="{3CD7B901-75E8-824F-BE9E-B77BAD7057AD}" dt="2023-01-13T15:01:49.235" v="642"/>
      <pc:docMkLst>
        <pc:docMk/>
      </pc:docMkLst>
      <pc:sldChg chg="addSp delSp mod modNotesTx">
        <pc:chgData name="Simon Thomson" userId="58dff430-6321-4523-b227-0cd6cd397743" providerId="ADAL" clId="{3CD7B901-75E8-824F-BE9E-B77BAD7057AD}" dt="2023-01-13T14:39:13.956" v="39" actId="22"/>
        <pc:sldMkLst>
          <pc:docMk/>
          <pc:sldMk cId="2827593924" sldId="258"/>
        </pc:sldMkLst>
        <pc:spChg chg="add del">
          <ac:chgData name="Simon Thomson" userId="58dff430-6321-4523-b227-0cd6cd397743" providerId="ADAL" clId="{3CD7B901-75E8-824F-BE9E-B77BAD7057AD}" dt="2023-01-13T14:39:13.956" v="39" actId="22"/>
          <ac:spMkLst>
            <pc:docMk/>
            <pc:sldMk cId="2827593924" sldId="258"/>
            <ac:spMk id="9" creationId="{02CBC0FC-B252-47FD-0FB8-BB7F0830B4CC}"/>
          </ac:spMkLst>
        </pc:spChg>
      </pc:sldChg>
      <pc:sldChg chg="modSp mod modNotesTx">
        <pc:chgData name="Simon Thomson" userId="58dff430-6321-4523-b227-0cd6cd397743" providerId="ADAL" clId="{3CD7B901-75E8-824F-BE9E-B77BAD7057AD}" dt="2023-01-13T14:59:50.202" v="436" actId="20577"/>
        <pc:sldMkLst>
          <pc:docMk/>
          <pc:sldMk cId="1514052440" sldId="272"/>
        </pc:sldMkLst>
        <pc:graphicFrameChg chg="modGraphic">
          <ac:chgData name="Simon Thomson" userId="58dff430-6321-4523-b227-0cd6cd397743" providerId="ADAL" clId="{3CD7B901-75E8-824F-BE9E-B77BAD7057AD}" dt="2023-01-13T14:59:50.202" v="436" actId="20577"/>
          <ac:graphicFrameMkLst>
            <pc:docMk/>
            <pc:sldMk cId="1514052440" sldId="272"/>
            <ac:graphicFrameMk id="10" creationId="{63A5B3A0-60EF-4A32-BB2C-080F375E1273}"/>
          </ac:graphicFrameMkLst>
        </pc:graphicFrameChg>
      </pc:sldChg>
      <pc:sldChg chg="addSp delSp modSp mod">
        <pc:chgData name="Simon Thomson" userId="58dff430-6321-4523-b227-0cd6cd397743" providerId="ADAL" clId="{3CD7B901-75E8-824F-BE9E-B77BAD7057AD}" dt="2023-01-13T15:01:49.235" v="642"/>
        <pc:sldMkLst>
          <pc:docMk/>
          <pc:sldMk cId="3161219934" sldId="274"/>
        </pc:sldMkLst>
        <pc:spChg chg="add del mod">
          <ac:chgData name="Simon Thomson" userId="58dff430-6321-4523-b227-0cd6cd397743" providerId="ADAL" clId="{3CD7B901-75E8-824F-BE9E-B77BAD7057AD}" dt="2023-01-13T15:01:49.235" v="642"/>
          <ac:spMkLst>
            <pc:docMk/>
            <pc:sldMk cId="3161219934" sldId="274"/>
            <ac:spMk id="2" creationId="{ED9CECF8-6D49-1457-8AFC-F0A989567AB7}"/>
          </ac:spMkLst>
        </pc:spChg>
        <pc:spChg chg="mod">
          <ac:chgData name="Simon Thomson" userId="58dff430-6321-4523-b227-0cd6cd397743" providerId="ADAL" clId="{3CD7B901-75E8-824F-BE9E-B77BAD7057AD}" dt="2023-01-13T15:01:46.448" v="640" actId="1035"/>
          <ac:spMkLst>
            <pc:docMk/>
            <pc:sldMk cId="3161219934" sldId="274"/>
            <ac:spMk id="6" creationId="{7DA212DC-D3DD-DD6B-D644-0F7B9BA98E17}"/>
          </ac:spMkLst>
        </pc:spChg>
      </pc:sldChg>
      <pc:sldChg chg="modNotesTx">
        <pc:chgData name="Simon Thomson" userId="58dff430-6321-4523-b227-0cd6cd397743" providerId="ADAL" clId="{3CD7B901-75E8-824F-BE9E-B77BAD7057AD}" dt="2023-01-13T14:57:07.970" v="282" actId="313"/>
        <pc:sldMkLst>
          <pc:docMk/>
          <pc:sldMk cId="1161364168" sldId="307"/>
        </pc:sldMkLst>
      </pc:sldChg>
      <pc:sldChg chg="modSp mod">
        <pc:chgData name="Simon Thomson" userId="58dff430-6321-4523-b227-0cd6cd397743" providerId="ADAL" clId="{3CD7B901-75E8-824F-BE9E-B77BAD7057AD}" dt="2023-01-13T14:57:21.234" v="283" actId="1076"/>
        <pc:sldMkLst>
          <pc:docMk/>
          <pc:sldMk cId="2903186755" sldId="310"/>
        </pc:sldMkLst>
        <pc:spChg chg="mod">
          <ac:chgData name="Simon Thomson" userId="58dff430-6321-4523-b227-0cd6cd397743" providerId="ADAL" clId="{3CD7B901-75E8-824F-BE9E-B77BAD7057AD}" dt="2023-01-13T14:57:21.234" v="283" actId="1076"/>
          <ac:spMkLst>
            <pc:docMk/>
            <pc:sldMk cId="2903186755" sldId="310"/>
            <ac:spMk id="14" creationId="{58297E85-6CF2-E70A-7292-EE0EC0CF286B}"/>
          </ac:spMkLst>
        </pc:spChg>
      </pc:sldChg>
      <pc:sldChg chg="modSp mod">
        <pc:chgData name="Simon Thomson" userId="58dff430-6321-4523-b227-0cd6cd397743" providerId="ADAL" clId="{3CD7B901-75E8-824F-BE9E-B77BAD7057AD}" dt="2023-01-13T14:57:36.170" v="284" actId="1076"/>
        <pc:sldMkLst>
          <pc:docMk/>
          <pc:sldMk cId="712110995" sldId="312"/>
        </pc:sldMkLst>
        <pc:spChg chg="mod">
          <ac:chgData name="Simon Thomson" userId="58dff430-6321-4523-b227-0cd6cd397743" providerId="ADAL" clId="{3CD7B901-75E8-824F-BE9E-B77BAD7057AD}" dt="2023-01-13T14:57:36.170" v="284" actId="1076"/>
          <ac:spMkLst>
            <pc:docMk/>
            <pc:sldMk cId="712110995" sldId="312"/>
            <ac:spMk id="9" creationId="{93863195-A21C-EF28-6717-8BD14C9E29BF}"/>
          </ac:spMkLst>
        </pc:spChg>
      </pc:sldChg>
      <pc:sldChg chg="modNotesTx">
        <pc:chgData name="Simon Thomson" userId="58dff430-6321-4523-b227-0cd6cd397743" providerId="ADAL" clId="{3CD7B901-75E8-824F-BE9E-B77BAD7057AD}" dt="2023-01-13T14:36:01.029" v="9" actId="20577"/>
        <pc:sldMkLst>
          <pc:docMk/>
          <pc:sldMk cId="1854848997" sldId="318"/>
        </pc:sldMkLst>
      </pc:sldChg>
      <pc:sldChg chg="del">
        <pc:chgData name="Simon Thomson" userId="58dff430-6321-4523-b227-0cd6cd397743" providerId="ADAL" clId="{3CD7B901-75E8-824F-BE9E-B77BAD7057AD}" dt="2023-01-13T14:57:50.262" v="286" actId="2696"/>
        <pc:sldMkLst>
          <pc:docMk/>
          <pc:sldMk cId="15080604" sldId="320"/>
        </pc:sldMkLst>
      </pc:sldChg>
      <pc:sldChg chg="del">
        <pc:chgData name="Simon Thomson" userId="58dff430-6321-4523-b227-0cd6cd397743" providerId="ADAL" clId="{3CD7B901-75E8-824F-BE9E-B77BAD7057AD}" dt="2023-01-13T14:58:34.261" v="367" actId="2696"/>
        <pc:sldMkLst>
          <pc:docMk/>
          <pc:sldMk cId="1900766093" sldId="321"/>
        </pc:sldMkLst>
      </pc:sldChg>
      <pc:sldChg chg="modNotesTx">
        <pc:chgData name="Simon Thomson" userId="58dff430-6321-4523-b227-0cd6cd397743" providerId="ADAL" clId="{3CD7B901-75E8-824F-BE9E-B77BAD7057AD}" dt="2023-01-13T15:00:30.854" v="572" actId="20577"/>
        <pc:sldMkLst>
          <pc:docMk/>
          <pc:sldMk cId="1341207859" sldId="324"/>
        </pc:sldMkLst>
      </pc:sldChg>
      <pc:sldChg chg="addSp delSp modNotesTx">
        <pc:chgData name="Simon Thomson" userId="58dff430-6321-4523-b227-0cd6cd397743" providerId="ADAL" clId="{3CD7B901-75E8-824F-BE9E-B77BAD7057AD}" dt="2023-01-13T14:37:37.917" v="31" actId="478"/>
        <pc:sldMkLst>
          <pc:docMk/>
          <pc:sldMk cId="1900974163" sldId="325"/>
        </pc:sldMkLst>
        <pc:picChg chg="add del">
          <ac:chgData name="Simon Thomson" userId="58dff430-6321-4523-b227-0cd6cd397743" providerId="ADAL" clId="{3CD7B901-75E8-824F-BE9E-B77BAD7057AD}" dt="2023-01-13T14:37:37.917" v="31" actId="478"/>
          <ac:picMkLst>
            <pc:docMk/>
            <pc:sldMk cId="1900974163" sldId="325"/>
            <ac:picMk id="1026" creationId="{1BD8736B-7A5C-AB16-4DB8-CC144A4B5CD0}"/>
          </ac:picMkLst>
        </pc:picChg>
      </pc:sldChg>
      <pc:sldChg chg="modSp add mod">
        <pc:chgData name="Simon Thomson" userId="58dff430-6321-4523-b227-0cd6cd397743" providerId="ADAL" clId="{3CD7B901-75E8-824F-BE9E-B77BAD7057AD}" dt="2023-01-13T14:58:23.952" v="366" actId="20577"/>
        <pc:sldMkLst>
          <pc:docMk/>
          <pc:sldMk cId="95086248" sldId="326"/>
        </pc:sldMkLst>
        <pc:spChg chg="mod">
          <ac:chgData name="Simon Thomson" userId="58dff430-6321-4523-b227-0cd6cd397743" providerId="ADAL" clId="{3CD7B901-75E8-824F-BE9E-B77BAD7057AD}" dt="2023-01-13T14:58:23.952" v="366" actId="20577"/>
          <ac:spMkLst>
            <pc:docMk/>
            <pc:sldMk cId="95086248" sldId="326"/>
            <ac:spMk id="9" creationId="{225E186B-A32C-018D-8FDD-A41EBEF802A2}"/>
          </ac:spMkLst>
        </pc:spChg>
      </pc:sldChg>
      <pc:sldChg chg="modSp add mod">
        <pc:chgData name="Simon Thomson" userId="58dff430-6321-4523-b227-0cd6cd397743" providerId="ADAL" clId="{3CD7B901-75E8-824F-BE9E-B77BAD7057AD}" dt="2023-01-13T14:58:52.405" v="379" actId="20577"/>
        <pc:sldMkLst>
          <pc:docMk/>
          <pc:sldMk cId="909591705" sldId="327"/>
        </pc:sldMkLst>
        <pc:spChg chg="mod">
          <ac:chgData name="Simon Thomson" userId="58dff430-6321-4523-b227-0cd6cd397743" providerId="ADAL" clId="{3CD7B901-75E8-824F-BE9E-B77BAD7057AD}" dt="2023-01-13T14:58:52.405" v="379" actId="20577"/>
          <ac:spMkLst>
            <pc:docMk/>
            <pc:sldMk cId="909591705" sldId="327"/>
            <ac:spMk id="9" creationId="{225E186B-A32C-018D-8FDD-A41EBEF802A2}"/>
          </ac:spMkLst>
        </pc:spChg>
      </pc:sldChg>
      <pc:sldMasterChg chg="addSp modSp modSldLayout">
        <pc:chgData name="Simon Thomson" userId="58dff430-6321-4523-b227-0cd6cd397743" providerId="ADAL" clId="{3CD7B901-75E8-824F-BE9E-B77BAD7057AD}" dt="2023-01-13T14:43:24.506" v="96" actId="1076"/>
        <pc:sldMasterMkLst>
          <pc:docMk/>
          <pc:sldMasterMk cId="372648885" sldId="2147483648"/>
        </pc:sldMasterMkLst>
        <pc:picChg chg="add mod">
          <ac:chgData name="Simon Thomson" userId="58dff430-6321-4523-b227-0cd6cd397743" providerId="ADAL" clId="{3CD7B901-75E8-824F-BE9E-B77BAD7057AD}" dt="2023-01-13T14:41:34.882" v="62" actId="1076"/>
          <ac:picMkLst>
            <pc:docMk/>
            <pc:sldMasterMk cId="372648885" sldId="2147483648"/>
            <ac:picMk id="2050" creationId="{B12D6D59-5E8F-1F42-7A2F-1153835ED383}"/>
          </ac:picMkLst>
        </pc:picChg>
        <pc:sldLayoutChg chg="addSp modSp">
          <pc:chgData name="Simon Thomson" userId="58dff430-6321-4523-b227-0cd6cd397743" providerId="ADAL" clId="{3CD7B901-75E8-824F-BE9E-B77BAD7057AD}" dt="2023-01-13T14:39:28.291" v="40"/>
          <pc:sldLayoutMkLst>
            <pc:docMk/>
            <pc:sldMasterMk cId="372648885" sldId="2147483648"/>
            <pc:sldLayoutMk cId="3714755050" sldId="2147483649"/>
          </pc:sldLayoutMkLst>
          <pc:picChg chg="add mod">
            <ac:chgData name="Simon Thomson" userId="58dff430-6321-4523-b227-0cd6cd397743" providerId="ADAL" clId="{3CD7B901-75E8-824F-BE9E-B77BAD7057AD}" dt="2023-01-13T14:39:28.291" v="40"/>
            <ac:picMkLst>
              <pc:docMk/>
              <pc:sldMasterMk cId="372648885" sldId="2147483648"/>
              <pc:sldLayoutMk cId="3714755050" sldId="2147483649"/>
              <ac:picMk id="15" creationId="{E4CFB210-9CF9-3DCA-B89F-A77044DC8932}"/>
            </ac:picMkLst>
          </pc:picChg>
        </pc:sldLayoutChg>
        <pc:sldLayoutChg chg="modSp mod">
          <pc:chgData name="Simon Thomson" userId="58dff430-6321-4523-b227-0cd6cd397743" providerId="ADAL" clId="{3CD7B901-75E8-824F-BE9E-B77BAD7057AD}" dt="2023-01-13T14:41:27.317" v="60" actId="14100"/>
          <pc:sldLayoutMkLst>
            <pc:docMk/>
            <pc:sldMasterMk cId="372648885" sldId="2147483648"/>
            <pc:sldLayoutMk cId="1908239913" sldId="2147483650"/>
          </pc:sldLayoutMkLst>
          <pc:grpChg chg="mod">
            <ac:chgData name="Simon Thomson" userId="58dff430-6321-4523-b227-0cd6cd397743" providerId="ADAL" clId="{3CD7B901-75E8-824F-BE9E-B77BAD7057AD}" dt="2023-01-13T14:41:27.317" v="60" actId="14100"/>
            <ac:grpSpMkLst>
              <pc:docMk/>
              <pc:sldMasterMk cId="372648885" sldId="2147483648"/>
              <pc:sldLayoutMk cId="1908239913" sldId="2147483650"/>
              <ac:grpSpMk id="58" creationId="{7F9A3535-D85B-F023-B8C0-28D2FEAAD9E0}"/>
            </ac:grpSpMkLst>
          </pc:grpChg>
        </pc:sldLayoutChg>
        <pc:sldLayoutChg chg="addSp modSp">
          <pc:chgData name="Simon Thomson" userId="58dff430-6321-4523-b227-0cd6cd397743" providerId="ADAL" clId="{3CD7B901-75E8-824F-BE9E-B77BAD7057AD}" dt="2023-01-13T14:39:54.296" v="45" actId="1076"/>
          <pc:sldLayoutMkLst>
            <pc:docMk/>
            <pc:sldMasterMk cId="372648885" sldId="2147483648"/>
            <pc:sldLayoutMk cId="2761099003" sldId="2147483651"/>
          </pc:sldLayoutMkLst>
          <pc:picChg chg="add mod">
            <ac:chgData name="Simon Thomson" userId="58dff430-6321-4523-b227-0cd6cd397743" providerId="ADAL" clId="{3CD7B901-75E8-824F-BE9E-B77BAD7057AD}" dt="2023-01-13T14:39:54.296" v="45" actId="1076"/>
            <ac:picMkLst>
              <pc:docMk/>
              <pc:sldMasterMk cId="372648885" sldId="2147483648"/>
              <pc:sldLayoutMk cId="2761099003" sldId="2147483651"/>
              <ac:picMk id="13" creationId="{7F90FFBD-8CA3-8B02-F7DA-69B53AD59737}"/>
            </ac:picMkLst>
          </pc:picChg>
        </pc:sldLayoutChg>
        <pc:sldLayoutChg chg="modSp mod">
          <pc:chgData name="Simon Thomson" userId="58dff430-6321-4523-b227-0cd6cd397743" providerId="ADAL" clId="{3CD7B901-75E8-824F-BE9E-B77BAD7057AD}" dt="2023-01-13T14:42:17.297" v="66" actId="1035"/>
          <pc:sldLayoutMkLst>
            <pc:docMk/>
            <pc:sldMasterMk cId="372648885" sldId="2147483648"/>
            <pc:sldLayoutMk cId="1752812853" sldId="2147483653"/>
          </pc:sldLayoutMkLst>
          <pc:spChg chg="mod">
            <ac:chgData name="Simon Thomson" userId="58dff430-6321-4523-b227-0cd6cd397743" providerId="ADAL" clId="{3CD7B901-75E8-824F-BE9E-B77BAD7057AD}" dt="2023-01-13T14:42:03.556" v="63" actId="1076"/>
            <ac:spMkLst>
              <pc:docMk/>
              <pc:sldMasterMk cId="372648885" sldId="2147483648"/>
              <pc:sldLayoutMk cId="1752812853" sldId="2147483653"/>
              <ac:spMk id="18" creationId="{5DF0CA69-CF45-9850-4F85-B4C3BF2141B4}"/>
            </ac:spMkLst>
          </pc:spChg>
          <pc:spChg chg="mod">
            <ac:chgData name="Simon Thomson" userId="58dff430-6321-4523-b227-0cd6cd397743" providerId="ADAL" clId="{3CD7B901-75E8-824F-BE9E-B77BAD7057AD}" dt="2023-01-13T14:42:17.297" v="66" actId="1035"/>
            <ac:spMkLst>
              <pc:docMk/>
              <pc:sldMasterMk cId="372648885" sldId="2147483648"/>
              <pc:sldLayoutMk cId="1752812853" sldId="2147483653"/>
              <ac:spMk id="24" creationId="{F59C9BF2-FA96-FBA2-CC60-3024E983F26F}"/>
            </ac:spMkLst>
          </pc:spChg>
        </pc:sldLayoutChg>
        <pc:sldLayoutChg chg="addSp modSp">
          <pc:chgData name="Simon Thomson" userId="58dff430-6321-4523-b227-0cd6cd397743" providerId="ADAL" clId="{3CD7B901-75E8-824F-BE9E-B77BAD7057AD}" dt="2023-01-13T14:40:20.071" v="51" actId="1076"/>
          <pc:sldLayoutMkLst>
            <pc:docMk/>
            <pc:sldMasterMk cId="372648885" sldId="2147483648"/>
            <pc:sldLayoutMk cId="2281780875" sldId="2147483659"/>
          </pc:sldLayoutMkLst>
          <pc:picChg chg="add mod">
            <ac:chgData name="Simon Thomson" userId="58dff430-6321-4523-b227-0cd6cd397743" providerId="ADAL" clId="{3CD7B901-75E8-824F-BE9E-B77BAD7057AD}" dt="2023-01-13T14:40:20.071" v="51" actId="1076"/>
            <ac:picMkLst>
              <pc:docMk/>
              <pc:sldMasterMk cId="372648885" sldId="2147483648"/>
              <pc:sldLayoutMk cId="2281780875" sldId="2147483659"/>
              <ac:picMk id="34" creationId="{FA556A7B-3252-2C37-2661-5F92911F29DD}"/>
            </ac:picMkLst>
          </pc:picChg>
        </pc:sldLayoutChg>
        <pc:sldLayoutChg chg="addSp modSp">
          <pc:chgData name="Simon Thomson" userId="58dff430-6321-4523-b227-0cd6cd397743" providerId="ADAL" clId="{3CD7B901-75E8-824F-BE9E-B77BAD7057AD}" dt="2023-01-13T14:40:27.485" v="53" actId="1076"/>
          <pc:sldLayoutMkLst>
            <pc:docMk/>
            <pc:sldMasterMk cId="372648885" sldId="2147483648"/>
            <pc:sldLayoutMk cId="458818900" sldId="2147483660"/>
          </pc:sldLayoutMkLst>
          <pc:picChg chg="add mod">
            <ac:chgData name="Simon Thomson" userId="58dff430-6321-4523-b227-0cd6cd397743" providerId="ADAL" clId="{3CD7B901-75E8-824F-BE9E-B77BAD7057AD}" dt="2023-01-13T14:40:27.485" v="53" actId="1076"/>
            <ac:picMkLst>
              <pc:docMk/>
              <pc:sldMasterMk cId="372648885" sldId="2147483648"/>
              <pc:sldLayoutMk cId="458818900" sldId="2147483660"/>
              <ac:picMk id="43" creationId="{29D49BA1-11F8-7CD4-E7D4-82A2591F17A3}"/>
            </ac:picMkLst>
          </pc:picChg>
        </pc:sldLayoutChg>
        <pc:sldLayoutChg chg="addSp modSp">
          <pc:chgData name="Simon Thomson" userId="58dff430-6321-4523-b227-0cd6cd397743" providerId="ADAL" clId="{3CD7B901-75E8-824F-BE9E-B77BAD7057AD}" dt="2023-01-13T14:39:47.804" v="43" actId="1076"/>
          <pc:sldLayoutMkLst>
            <pc:docMk/>
            <pc:sldMasterMk cId="372648885" sldId="2147483648"/>
            <pc:sldLayoutMk cId="3161961895" sldId="2147483662"/>
          </pc:sldLayoutMkLst>
          <pc:picChg chg="add mod">
            <ac:chgData name="Simon Thomson" userId="58dff430-6321-4523-b227-0cd6cd397743" providerId="ADAL" clId="{3CD7B901-75E8-824F-BE9E-B77BAD7057AD}" dt="2023-01-13T14:39:47.804" v="43" actId="1076"/>
            <ac:picMkLst>
              <pc:docMk/>
              <pc:sldMasterMk cId="372648885" sldId="2147483648"/>
              <pc:sldLayoutMk cId="3161961895" sldId="2147483662"/>
              <ac:picMk id="13" creationId="{7E149A9D-30E8-A03D-CD7F-E62E8C2340A6}"/>
            </ac:picMkLst>
          </pc:picChg>
        </pc:sldLayoutChg>
        <pc:sldLayoutChg chg="modSp mod">
          <pc:chgData name="Simon Thomson" userId="58dff430-6321-4523-b227-0cd6cd397743" providerId="ADAL" clId="{3CD7B901-75E8-824F-BE9E-B77BAD7057AD}" dt="2023-01-13T14:40:06.671" v="47" actId="14100"/>
          <pc:sldLayoutMkLst>
            <pc:docMk/>
            <pc:sldMasterMk cId="372648885" sldId="2147483648"/>
            <pc:sldLayoutMk cId="3453136363" sldId="2147483663"/>
          </pc:sldLayoutMkLst>
          <pc:picChg chg="mod">
            <ac:chgData name="Simon Thomson" userId="58dff430-6321-4523-b227-0cd6cd397743" providerId="ADAL" clId="{3CD7B901-75E8-824F-BE9E-B77BAD7057AD}" dt="2023-01-13T14:40:06.671" v="47" actId="14100"/>
            <ac:picMkLst>
              <pc:docMk/>
              <pc:sldMasterMk cId="372648885" sldId="2147483648"/>
              <pc:sldLayoutMk cId="3453136363" sldId="2147483663"/>
              <ac:picMk id="39" creationId="{0FA7F5A0-ECAD-A574-6649-C54801870617}"/>
            </ac:picMkLst>
          </pc:picChg>
        </pc:sldLayoutChg>
        <pc:sldLayoutChg chg="addSp modSp">
          <pc:chgData name="Simon Thomson" userId="58dff430-6321-4523-b227-0cd6cd397743" providerId="ADAL" clId="{3CD7B901-75E8-824F-BE9E-B77BAD7057AD}" dt="2023-01-13T14:40:14.455" v="49" actId="1076"/>
          <pc:sldLayoutMkLst>
            <pc:docMk/>
            <pc:sldMasterMk cId="372648885" sldId="2147483648"/>
            <pc:sldLayoutMk cId="3167267532" sldId="2147483664"/>
          </pc:sldLayoutMkLst>
          <pc:picChg chg="add mod">
            <ac:chgData name="Simon Thomson" userId="58dff430-6321-4523-b227-0cd6cd397743" providerId="ADAL" clId="{3CD7B901-75E8-824F-BE9E-B77BAD7057AD}" dt="2023-01-13T14:40:14.455" v="49" actId="1076"/>
            <ac:picMkLst>
              <pc:docMk/>
              <pc:sldMasterMk cId="372648885" sldId="2147483648"/>
              <pc:sldLayoutMk cId="3167267532" sldId="2147483664"/>
              <ac:picMk id="11" creationId="{AC869A38-F793-CC1D-1C0E-5ED637161752}"/>
            </ac:picMkLst>
          </pc:picChg>
        </pc:sldLayoutChg>
        <pc:sldLayoutChg chg="modSp mod">
          <pc:chgData name="Simon Thomson" userId="58dff430-6321-4523-b227-0cd6cd397743" providerId="ADAL" clId="{3CD7B901-75E8-824F-BE9E-B77BAD7057AD}" dt="2023-01-13T14:43:14.585" v="94" actId="1036"/>
          <pc:sldLayoutMkLst>
            <pc:docMk/>
            <pc:sldMasterMk cId="372648885" sldId="2147483648"/>
            <pc:sldLayoutMk cId="1580811671" sldId="2147483665"/>
          </pc:sldLayoutMkLst>
          <pc:spChg chg="mod">
            <ac:chgData name="Simon Thomson" userId="58dff430-6321-4523-b227-0cd6cd397743" providerId="ADAL" clId="{3CD7B901-75E8-824F-BE9E-B77BAD7057AD}" dt="2023-01-13T14:43:14.585" v="94" actId="1036"/>
            <ac:spMkLst>
              <pc:docMk/>
              <pc:sldMasterMk cId="372648885" sldId="2147483648"/>
              <pc:sldLayoutMk cId="1580811671" sldId="2147483665"/>
              <ac:spMk id="36" creationId="{1C9183AD-9166-27E4-F8C4-4AAE1C7F0BB9}"/>
            </ac:spMkLst>
          </pc:spChg>
          <pc:spChg chg="mod">
            <ac:chgData name="Simon Thomson" userId="58dff430-6321-4523-b227-0cd6cd397743" providerId="ADAL" clId="{3CD7B901-75E8-824F-BE9E-B77BAD7057AD}" dt="2023-01-13T14:43:14.585" v="94" actId="1036"/>
            <ac:spMkLst>
              <pc:docMk/>
              <pc:sldMasterMk cId="372648885" sldId="2147483648"/>
              <pc:sldLayoutMk cId="1580811671" sldId="2147483665"/>
              <ac:spMk id="38" creationId="{DFED6151-9FDE-FB42-89FC-0347B6A3276D}"/>
            </ac:spMkLst>
          </pc:spChg>
          <pc:picChg chg="mod">
            <ac:chgData name="Simon Thomson" userId="58dff430-6321-4523-b227-0cd6cd397743" providerId="ADAL" clId="{3CD7B901-75E8-824F-BE9E-B77BAD7057AD}" dt="2023-01-13T14:43:08.033" v="78" actId="1076"/>
            <ac:picMkLst>
              <pc:docMk/>
              <pc:sldMasterMk cId="372648885" sldId="2147483648"/>
              <pc:sldLayoutMk cId="1580811671" sldId="2147483665"/>
              <ac:picMk id="34" creationId="{6188A037-6B9F-861E-36A7-10311D612729}"/>
            </ac:picMkLst>
          </pc:picChg>
        </pc:sldLayoutChg>
        <pc:sldLayoutChg chg="addSp modSp">
          <pc:chgData name="Simon Thomson" userId="58dff430-6321-4523-b227-0cd6cd397743" providerId="ADAL" clId="{3CD7B901-75E8-824F-BE9E-B77BAD7057AD}" dt="2023-01-13T14:43:24.506" v="96" actId="1076"/>
          <pc:sldLayoutMkLst>
            <pc:docMk/>
            <pc:sldMasterMk cId="372648885" sldId="2147483648"/>
            <pc:sldLayoutMk cId="2772760813" sldId="2147483666"/>
          </pc:sldLayoutMkLst>
          <pc:picChg chg="add mod">
            <ac:chgData name="Simon Thomson" userId="58dff430-6321-4523-b227-0cd6cd397743" providerId="ADAL" clId="{3CD7B901-75E8-824F-BE9E-B77BAD7057AD}" dt="2023-01-13T14:43:24.506" v="96" actId="1076"/>
            <ac:picMkLst>
              <pc:docMk/>
              <pc:sldMasterMk cId="372648885" sldId="2147483648"/>
              <pc:sldLayoutMk cId="2772760813" sldId="2147483666"/>
              <ac:picMk id="12" creationId="{E03E4F52-508D-8A83-48F3-D129EB2C84ED}"/>
            </ac:picMkLst>
          </pc:picChg>
        </pc:sldLayoutChg>
        <pc:sldLayoutChg chg="modSp mod">
          <pc:chgData name="Simon Thomson" userId="58dff430-6321-4523-b227-0cd6cd397743" providerId="ADAL" clId="{3CD7B901-75E8-824F-BE9E-B77BAD7057AD}" dt="2023-01-13T14:42:53.782" v="75" actId="14100"/>
          <pc:sldLayoutMkLst>
            <pc:docMk/>
            <pc:sldMasterMk cId="372648885" sldId="2147483648"/>
            <pc:sldLayoutMk cId="125535628" sldId="2147483668"/>
          </pc:sldLayoutMkLst>
          <pc:spChg chg="mod">
            <ac:chgData name="Simon Thomson" userId="58dff430-6321-4523-b227-0cd6cd397743" providerId="ADAL" clId="{3CD7B901-75E8-824F-BE9E-B77BAD7057AD}" dt="2023-01-13T14:42:34.576" v="69" actId="1076"/>
            <ac:spMkLst>
              <pc:docMk/>
              <pc:sldMasterMk cId="372648885" sldId="2147483648"/>
              <pc:sldLayoutMk cId="125535628" sldId="2147483668"/>
              <ac:spMk id="7" creationId="{D37B56B1-1773-120E-5DF7-ADC768615C86}"/>
            </ac:spMkLst>
          </pc:spChg>
          <pc:picChg chg="mod">
            <ac:chgData name="Simon Thomson" userId="58dff430-6321-4523-b227-0cd6cd397743" providerId="ADAL" clId="{3CD7B901-75E8-824F-BE9E-B77BAD7057AD}" dt="2023-01-13T14:42:53.782" v="75" actId="14100"/>
            <ac:picMkLst>
              <pc:docMk/>
              <pc:sldMasterMk cId="372648885" sldId="2147483648"/>
              <pc:sldLayoutMk cId="125535628" sldId="2147483668"/>
              <ac:picMk id="2" creationId="{E38DCAB8-FF04-8225-502A-9415422E45E7}"/>
            </ac:picMkLst>
          </pc:picChg>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83F980-20C0-104A-BEEB-718F31D5D8D7}" type="doc">
      <dgm:prSet loTypeId="urn:microsoft.com/office/officeart/2005/8/layout/chevron2" loCatId="" qsTypeId="urn:microsoft.com/office/officeart/2005/8/quickstyle/simple1" qsCatId="simple" csTypeId="urn:microsoft.com/office/officeart/2005/8/colors/colorful1" csCatId="colorful" phldr="1"/>
      <dgm:spPr/>
      <dgm:t>
        <a:bodyPr/>
        <a:lstStyle/>
        <a:p>
          <a:endParaRPr lang="en-GB"/>
        </a:p>
      </dgm:t>
    </dgm:pt>
    <dgm:pt modelId="{505E7F4F-E919-684B-9787-F5BF4A5B8D5B}">
      <dgm:prSet phldrT="[Text]"/>
      <dgm:spPr>
        <a:solidFill>
          <a:srgbClr val="FFC000"/>
        </a:solidFill>
      </dgm:spPr>
      <dgm:t>
        <a:bodyPr/>
        <a:lstStyle/>
        <a:p>
          <a:r>
            <a:rPr lang="en-GB" dirty="0"/>
            <a:t>Subject</a:t>
          </a:r>
        </a:p>
      </dgm:t>
    </dgm:pt>
    <dgm:pt modelId="{7064F49D-5E25-774E-921A-2044B62157AC}" type="parTrans" cxnId="{0D67A55A-F8CD-EC48-81A9-5388A6BB7F49}">
      <dgm:prSet/>
      <dgm:spPr/>
      <dgm:t>
        <a:bodyPr/>
        <a:lstStyle/>
        <a:p>
          <a:endParaRPr lang="en-GB"/>
        </a:p>
      </dgm:t>
    </dgm:pt>
    <dgm:pt modelId="{728240F8-3011-B741-B85C-072640A34410}" type="sibTrans" cxnId="{0D67A55A-F8CD-EC48-81A9-5388A6BB7F49}">
      <dgm:prSet/>
      <dgm:spPr/>
      <dgm:t>
        <a:bodyPr/>
        <a:lstStyle/>
        <a:p>
          <a:endParaRPr lang="en-GB"/>
        </a:p>
      </dgm:t>
    </dgm:pt>
    <dgm:pt modelId="{5B8CB679-7A13-9243-85B0-7123026815DB}">
      <dgm:prSet phldrT="[Text]"/>
      <dgm:spPr>
        <a:solidFill>
          <a:schemeClr val="accent1">
            <a:lumMod val="75000"/>
          </a:schemeClr>
        </a:solidFill>
      </dgm:spPr>
      <dgm:t>
        <a:bodyPr/>
        <a:lstStyle/>
        <a:p>
          <a:r>
            <a:rPr lang="en-GB" dirty="0"/>
            <a:t>Pedagogy</a:t>
          </a:r>
        </a:p>
      </dgm:t>
    </dgm:pt>
    <dgm:pt modelId="{341E7A46-545A-2F48-BD9A-C3E869DAF49D}" type="parTrans" cxnId="{A84EDAF4-24FB-2342-961C-613F47B73068}">
      <dgm:prSet/>
      <dgm:spPr/>
      <dgm:t>
        <a:bodyPr/>
        <a:lstStyle/>
        <a:p>
          <a:endParaRPr lang="en-GB"/>
        </a:p>
      </dgm:t>
    </dgm:pt>
    <dgm:pt modelId="{6782AD4C-1904-7340-8102-359CF071A876}" type="sibTrans" cxnId="{A84EDAF4-24FB-2342-961C-613F47B73068}">
      <dgm:prSet/>
      <dgm:spPr/>
      <dgm:t>
        <a:bodyPr/>
        <a:lstStyle/>
        <a:p>
          <a:endParaRPr lang="en-GB"/>
        </a:p>
      </dgm:t>
    </dgm:pt>
    <dgm:pt modelId="{1C869300-16B8-1947-B8AA-3076A28F9CE1}">
      <dgm:prSet phldrT="[Text]"/>
      <dgm:spPr>
        <a:solidFill>
          <a:srgbClr val="00B0F0"/>
        </a:solidFill>
      </dgm:spPr>
      <dgm:t>
        <a:bodyPr/>
        <a:lstStyle/>
        <a:p>
          <a:r>
            <a:rPr lang="en-GB" dirty="0"/>
            <a:t>Modality</a:t>
          </a:r>
        </a:p>
      </dgm:t>
    </dgm:pt>
    <dgm:pt modelId="{E3403F27-A309-6240-A10B-E4F9CBE30312}" type="parTrans" cxnId="{A25331C2-5734-BE4F-A944-F6E44ADED1C5}">
      <dgm:prSet/>
      <dgm:spPr/>
      <dgm:t>
        <a:bodyPr/>
        <a:lstStyle/>
        <a:p>
          <a:endParaRPr lang="en-GB"/>
        </a:p>
      </dgm:t>
    </dgm:pt>
    <dgm:pt modelId="{C28F13AB-B044-BC40-B140-9DC16BF03EB0}" type="sibTrans" cxnId="{A25331C2-5734-BE4F-A944-F6E44ADED1C5}">
      <dgm:prSet/>
      <dgm:spPr/>
      <dgm:t>
        <a:bodyPr/>
        <a:lstStyle/>
        <a:p>
          <a:endParaRPr lang="en-GB"/>
        </a:p>
      </dgm:t>
    </dgm:pt>
    <dgm:pt modelId="{29A6F533-8653-A444-AADD-06E938C67566}">
      <dgm:prSet/>
      <dgm:spPr>
        <a:ln>
          <a:solidFill>
            <a:srgbClr val="FFC000"/>
          </a:solidFill>
        </a:ln>
      </dgm:spPr>
      <dgm:t>
        <a:bodyPr/>
        <a:lstStyle/>
        <a:p>
          <a:r>
            <a:rPr lang="en-GB" dirty="0">
              <a:latin typeface="Patua One" panose="02000000000000000000" pitchFamily="2" charset="0"/>
            </a:rPr>
            <a:t>What is it that we will teach and that students will learn? </a:t>
          </a:r>
        </a:p>
      </dgm:t>
    </dgm:pt>
    <dgm:pt modelId="{FD6FC004-066E-4F40-B697-9D2A52F3AACE}" type="parTrans" cxnId="{208057D2-3CCA-484A-A7D6-DC497801EBC8}">
      <dgm:prSet/>
      <dgm:spPr/>
      <dgm:t>
        <a:bodyPr/>
        <a:lstStyle/>
        <a:p>
          <a:endParaRPr lang="en-GB"/>
        </a:p>
      </dgm:t>
    </dgm:pt>
    <dgm:pt modelId="{D40E8A22-A162-984D-B0A0-29F7A1FC3A8F}" type="sibTrans" cxnId="{208057D2-3CCA-484A-A7D6-DC497801EBC8}">
      <dgm:prSet/>
      <dgm:spPr/>
      <dgm:t>
        <a:bodyPr/>
        <a:lstStyle/>
        <a:p>
          <a:endParaRPr lang="en-GB"/>
        </a:p>
      </dgm:t>
    </dgm:pt>
    <dgm:pt modelId="{64947AAC-F894-C64B-BF8B-6C0027289410}">
      <dgm:prSet/>
      <dgm:spPr>
        <a:ln>
          <a:solidFill>
            <a:schemeClr val="accent1">
              <a:lumMod val="75000"/>
            </a:schemeClr>
          </a:solidFill>
        </a:ln>
      </dgm:spPr>
      <dgm:t>
        <a:bodyPr/>
        <a:lstStyle/>
        <a:p>
          <a:r>
            <a:rPr lang="en-GB" dirty="0">
              <a:latin typeface="Patua One" panose="02000000000000000000" pitchFamily="2" charset="0"/>
            </a:rPr>
            <a:t>How will we teach this subject and how will we assess the learners? </a:t>
          </a:r>
        </a:p>
      </dgm:t>
    </dgm:pt>
    <dgm:pt modelId="{B9618570-4715-3744-AB72-52485BD6AD2B}" type="parTrans" cxnId="{9A8F4C35-C487-014D-A8C8-450B2AD492B0}">
      <dgm:prSet/>
      <dgm:spPr/>
      <dgm:t>
        <a:bodyPr/>
        <a:lstStyle/>
        <a:p>
          <a:endParaRPr lang="en-GB"/>
        </a:p>
      </dgm:t>
    </dgm:pt>
    <dgm:pt modelId="{08719703-34DA-C04E-BC36-46FE6E921187}" type="sibTrans" cxnId="{9A8F4C35-C487-014D-A8C8-450B2AD492B0}">
      <dgm:prSet/>
      <dgm:spPr/>
      <dgm:t>
        <a:bodyPr/>
        <a:lstStyle/>
        <a:p>
          <a:endParaRPr lang="en-GB"/>
        </a:p>
      </dgm:t>
    </dgm:pt>
    <dgm:pt modelId="{2053A6B0-D842-3A41-9DF1-53D73BD2FBCD}">
      <dgm:prSet/>
      <dgm:spPr>
        <a:ln>
          <a:solidFill>
            <a:srgbClr val="00B0F0"/>
          </a:solidFill>
        </a:ln>
      </dgm:spPr>
      <dgm:t>
        <a:bodyPr/>
        <a:lstStyle/>
        <a:p>
          <a:r>
            <a:rPr lang="en-GB" dirty="0">
              <a:latin typeface="Patua One" panose="02000000000000000000" pitchFamily="2" charset="0"/>
            </a:rPr>
            <a:t>How will learners access this learning and what modes work best for different activities?</a:t>
          </a:r>
        </a:p>
      </dgm:t>
    </dgm:pt>
    <dgm:pt modelId="{6DF36EA8-12EB-CD41-BF69-A68E05ADDF09}" type="parTrans" cxnId="{50C8CC91-FAD6-E743-921E-E8EAAD656CEC}">
      <dgm:prSet/>
      <dgm:spPr/>
      <dgm:t>
        <a:bodyPr/>
        <a:lstStyle/>
        <a:p>
          <a:endParaRPr lang="en-GB"/>
        </a:p>
      </dgm:t>
    </dgm:pt>
    <dgm:pt modelId="{7BEEE30A-85BB-6F4B-90A6-821F783DD39A}" type="sibTrans" cxnId="{50C8CC91-FAD6-E743-921E-E8EAAD656CEC}">
      <dgm:prSet/>
      <dgm:spPr/>
      <dgm:t>
        <a:bodyPr/>
        <a:lstStyle/>
        <a:p>
          <a:endParaRPr lang="en-GB"/>
        </a:p>
      </dgm:t>
    </dgm:pt>
    <dgm:pt modelId="{BCC3BF7F-762F-EA46-9699-63A11156D183}" type="pres">
      <dgm:prSet presAssocID="{AB83F980-20C0-104A-BEEB-718F31D5D8D7}" presName="linearFlow" presStyleCnt="0">
        <dgm:presLayoutVars>
          <dgm:dir/>
          <dgm:animLvl val="lvl"/>
          <dgm:resizeHandles val="exact"/>
        </dgm:presLayoutVars>
      </dgm:prSet>
      <dgm:spPr/>
    </dgm:pt>
    <dgm:pt modelId="{33641DDB-7459-AF40-9774-B8287498E29C}" type="pres">
      <dgm:prSet presAssocID="{505E7F4F-E919-684B-9787-F5BF4A5B8D5B}" presName="composite" presStyleCnt="0"/>
      <dgm:spPr/>
    </dgm:pt>
    <dgm:pt modelId="{9F33378A-F7BF-4141-ACCB-B5B5A3DA142F}" type="pres">
      <dgm:prSet presAssocID="{505E7F4F-E919-684B-9787-F5BF4A5B8D5B}" presName="parentText" presStyleLbl="alignNode1" presStyleIdx="0" presStyleCnt="3">
        <dgm:presLayoutVars>
          <dgm:chMax val="1"/>
          <dgm:bulletEnabled val="1"/>
        </dgm:presLayoutVars>
      </dgm:prSet>
      <dgm:spPr/>
    </dgm:pt>
    <dgm:pt modelId="{F77DCBFB-5231-AE44-B5E7-528DE5FB7C40}" type="pres">
      <dgm:prSet presAssocID="{505E7F4F-E919-684B-9787-F5BF4A5B8D5B}" presName="descendantText" presStyleLbl="alignAcc1" presStyleIdx="0" presStyleCnt="3">
        <dgm:presLayoutVars>
          <dgm:bulletEnabled val="1"/>
        </dgm:presLayoutVars>
      </dgm:prSet>
      <dgm:spPr/>
    </dgm:pt>
    <dgm:pt modelId="{FBA37CE4-AC2C-4549-9F48-A478F7C72301}" type="pres">
      <dgm:prSet presAssocID="{728240F8-3011-B741-B85C-072640A34410}" presName="sp" presStyleCnt="0"/>
      <dgm:spPr/>
    </dgm:pt>
    <dgm:pt modelId="{5C48A731-5EB8-F04C-87C7-79B3F781CD78}" type="pres">
      <dgm:prSet presAssocID="{5B8CB679-7A13-9243-85B0-7123026815DB}" presName="composite" presStyleCnt="0"/>
      <dgm:spPr/>
    </dgm:pt>
    <dgm:pt modelId="{CCF5363F-8C31-9847-AFD9-B4C79FC7022E}" type="pres">
      <dgm:prSet presAssocID="{5B8CB679-7A13-9243-85B0-7123026815DB}" presName="parentText" presStyleLbl="alignNode1" presStyleIdx="1" presStyleCnt="3">
        <dgm:presLayoutVars>
          <dgm:chMax val="1"/>
          <dgm:bulletEnabled val="1"/>
        </dgm:presLayoutVars>
      </dgm:prSet>
      <dgm:spPr/>
    </dgm:pt>
    <dgm:pt modelId="{F1BA9CB8-1761-2044-8996-1B47A096D960}" type="pres">
      <dgm:prSet presAssocID="{5B8CB679-7A13-9243-85B0-7123026815DB}" presName="descendantText" presStyleLbl="alignAcc1" presStyleIdx="1" presStyleCnt="3">
        <dgm:presLayoutVars>
          <dgm:bulletEnabled val="1"/>
        </dgm:presLayoutVars>
      </dgm:prSet>
      <dgm:spPr/>
    </dgm:pt>
    <dgm:pt modelId="{0142F411-2BF9-394C-B1EC-3395B8CA175B}" type="pres">
      <dgm:prSet presAssocID="{6782AD4C-1904-7340-8102-359CF071A876}" presName="sp" presStyleCnt="0"/>
      <dgm:spPr/>
    </dgm:pt>
    <dgm:pt modelId="{5A37E49D-30C8-1D44-B44B-96A5B8C93892}" type="pres">
      <dgm:prSet presAssocID="{1C869300-16B8-1947-B8AA-3076A28F9CE1}" presName="composite" presStyleCnt="0"/>
      <dgm:spPr/>
    </dgm:pt>
    <dgm:pt modelId="{A290D506-C960-8F41-B4E2-4C7819B9E31A}" type="pres">
      <dgm:prSet presAssocID="{1C869300-16B8-1947-B8AA-3076A28F9CE1}" presName="parentText" presStyleLbl="alignNode1" presStyleIdx="2" presStyleCnt="3">
        <dgm:presLayoutVars>
          <dgm:chMax val="1"/>
          <dgm:bulletEnabled val="1"/>
        </dgm:presLayoutVars>
      </dgm:prSet>
      <dgm:spPr/>
    </dgm:pt>
    <dgm:pt modelId="{67F0FFB6-2D53-C44D-93B2-5A9686E6DAF6}" type="pres">
      <dgm:prSet presAssocID="{1C869300-16B8-1947-B8AA-3076A28F9CE1}" presName="descendantText" presStyleLbl="alignAcc1" presStyleIdx="2" presStyleCnt="3">
        <dgm:presLayoutVars>
          <dgm:bulletEnabled val="1"/>
        </dgm:presLayoutVars>
      </dgm:prSet>
      <dgm:spPr/>
    </dgm:pt>
  </dgm:ptLst>
  <dgm:cxnLst>
    <dgm:cxn modelId="{DFC9D405-2BAE-8B49-B336-DDFD04EEA63E}" type="presOf" srcId="{1C869300-16B8-1947-B8AA-3076A28F9CE1}" destId="{A290D506-C960-8F41-B4E2-4C7819B9E31A}" srcOrd="0" destOrd="0" presId="urn:microsoft.com/office/officeart/2005/8/layout/chevron2"/>
    <dgm:cxn modelId="{61E3A815-5430-6A4B-99B8-97DD300ED52F}" type="presOf" srcId="{505E7F4F-E919-684B-9787-F5BF4A5B8D5B}" destId="{9F33378A-F7BF-4141-ACCB-B5B5A3DA142F}" srcOrd="0" destOrd="0" presId="urn:microsoft.com/office/officeart/2005/8/layout/chevron2"/>
    <dgm:cxn modelId="{9A8F4C35-C487-014D-A8C8-450B2AD492B0}" srcId="{5B8CB679-7A13-9243-85B0-7123026815DB}" destId="{64947AAC-F894-C64B-BF8B-6C0027289410}" srcOrd="0" destOrd="0" parTransId="{B9618570-4715-3744-AB72-52485BD6AD2B}" sibTransId="{08719703-34DA-C04E-BC36-46FE6E921187}"/>
    <dgm:cxn modelId="{393E8D47-F3C6-A047-9639-73419F3FFB15}" type="presOf" srcId="{5B8CB679-7A13-9243-85B0-7123026815DB}" destId="{CCF5363F-8C31-9847-AFD9-B4C79FC7022E}" srcOrd="0" destOrd="0" presId="urn:microsoft.com/office/officeart/2005/8/layout/chevron2"/>
    <dgm:cxn modelId="{6EC9A74D-FFA2-564D-B8DE-7E7BD2D676CE}" type="presOf" srcId="{2053A6B0-D842-3A41-9DF1-53D73BD2FBCD}" destId="{67F0FFB6-2D53-C44D-93B2-5A9686E6DAF6}" srcOrd="0" destOrd="0" presId="urn:microsoft.com/office/officeart/2005/8/layout/chevron2"/>
    <dgm:cxn modelId="{0D67A55A-F8CD-EC48-81A9-5388A6BB7F49}" srcId="{AB83F980-20C0-104A-BEEB-718F31D5D8D7}" destId="{505E7F4F-E919-684B-9787-F5BF4A5B8D5B}" srcOrd="0" destOrd="0" parTransId="{7064F49D-5E25-774E-921A-2044B62157AC}" sibTransId="{728240F8-3011-B741-B85C-072640A34410}"/>
    <dgm:cxn modelId="{7F5EB571-09EB-4641-90AD-7E3E6EBF6E75}" type="presOf" srcId="{64947AAC-F894-C64B-BF8B-6C0027289410}" destId="{F1BA9CB8-1761-2044-8996-1B47A096D960}" srcOrd="0" destOrd="0" presId="urn:microsoft.com/office/officeart/2005/8/layout/chevron2"/>
    <dgm:cxn modelId="{50C8CC91-FAD6-E743-921E-E8EAAD656CEC}" srcId="{1C869300-16B8-1947-B8AA-3076A28F9CE1}" destId="{2053A6B0-D842-3A41-9DF1-53D73BD2FBCD}" srcOrd="0" destOrd="0" parTransId="{6DF36EA8-12EB-CD41-BF69-A68E05ADDF09}" sibTransId="{7BEEE30A-85BB-6F4B-90A6-821F783DD39A}"/>
    <dgm:cxn modelId="{A25331C2-5734-BE4F-A944-F6E44ADED1C5}" srcId="{AB83F980-20C0-104A-BEEB-718F31D5D8D7}" destId="{1C869300-16B8-1947-B8AA-3076A28F9CE1}" srcOrd="2" destOrd="0" parTransId="{E3403F27-A309-6240-A10B-E4F9CBE30312}" sibTransId="{C28F13AB-B044-BC40-B140-9DC16BF03EB0}"/>
    <dgm:cxn modelId="{208057D2-3CCA-484A-A7D6-DC497801EBC8}" srcId="{505E7F4F-E919-684B-9787-F5BF4A5B8D5B}" destId="{29A6F533-8653-A444-AADD-06E938C67566}" srcOrd="0" destOrd="0" parTransId="{FD6FC004-066E-4F40-B697-9D2A52F3AACE}" sibTransId="{D40E8A22-A162-984D-B0A0-29F7A1FC3A8F}"/>
    <dgm:cxn modelId="{E4E6B9D4-9CBF-0549-94C0-EEF11F95AFB0}" type="presOf" srcId="{AB83F980-20C0-104A-BEEB-718F31D5D8D7}" destId="{BCC3BF7F-762F-EA46-9699-63A11156D183}" srcOrd="0" destOrd="0" presId="urn:microsoft.com/office/officeart/2005/8/layout/chevron2"/>
    <dgm:cxn modelId="{719E58E8-AAD6-7E47-8DC2-05380773A246}" type="presOf" srcId="{29A6F533-8653-A444-AADD-06E938C67566}" destId="{F77DCBFB-5231-AE44-B5E7-528DE5FB7C40}" srcOrd="0" destOrd="0" presId="urn:microsoft.com/office/officeart/2005/8/layout/chevron2"/>
    <dgm:cxn modelId="{A84EDAF4-24FB-2342-961C-613F47B73068}" srcId="{AB83F980-20C0-104A-BEEB-718F31D5D8D7}" destId="{5B8CB679-7A13-9243-85B0-7123026815DB}" srcOrd="1" destOrd="0" parTransId="{341E7A46-545A-2F48-BD9A-C3E869DAF49D}" sibTransId="{6782AD4C-1904-7340-8102-359CF071A876}"/>
    <dgm:cxn modelId="{769CF77B-BACA-364F-8DFE-740158C14B8C}" type="presParOf" srcId="{BCC3BF7F-762F-EA46-9699-63A11156D183}" destId="{33641DDB-7459-AF40-9774-B8287498E29C}" srcOrd="0" destOrd="0" presId="urn:microsoft.com/office/officeart/2005/8/layout/chevron2"/>
    <dgm:cxn modelId="{4CA4E8FB-DC46-6D42-B648-3A9EAFF8C498}" type="presParOf" srcId="{33641DDB-7459-AF40-9774-B8287498E29C}" destId="{9F33378A-F7BF-4141-ACCB-B5B5A3DA142F}" srcOrd="0" destOrd="0" presId="urn:microsoft.com/office/officeart/2005/8/layout/chevron2"/>
    <dgm:cxn modelId="{1F8A0C1C-3801-3B4D-AF45-D2659324DF2F}" type="presParOf" srcId="{33641DDB-7459-AF40-9774-B8287498E29C}" destId="{F77DCBFB-5231-AE44-B5E7-528DE5FB7C40}" srcOrd="1" destOrd="0" presId="urn:microsoft.com/office/officeart/2005/8/layout/chevron2"/>
    <dgm:cxn modelId="{CDE4C0B4-0A6C-C045-A210-72F802776787}" type="presParOf" srcId="{BCC3BF7F-762F-EA46-9699-63A11156D183}" destId="{FBA37CE4-AC2C-4549-9F48-A478F7C72301}" srcOrd="1" destOrd="0" presId="urn:microsoft.com/office/officeart/2005/8/layout/chevron2"/>
    <dgm:cxn modelId="{958D1434-3D02-3C40-8A6B-79F0684FB72C}" type="presParOf" srcId="{BCC3BF7F-762F-EA46-9699-63A11156D183}" destId="{5C48A731-5EB8-F04C-87C7-79B3F781CD78}" srcOrd="2" destOrd="0" presId="urn:microsoft.com/office/officeart/2005/8/layout/chevron2"/>
    <dgm:cxn modelId="{6A06FF4C-1CF9-6A44-AC50-953F1FAB2C5E}" type="presParOf" srcId="{5C48A731-5EB8-F04C-87C7-79B3F781CD78}" destId="{CCF5363F-8C31-9847-AFD9-B4C79FC7022E}" srcOrd="0" destOrd="0" presId="urn:microsoft.com/office/officeart/2005/8/layout/chevron2"/>
    <dgm:cxn modelId="{5EE9AEC5-5A63-5D42-B852-967648876D21}" type="presParOf" srcId="{5C48A731-5EB8-F04C-87C7-79B3F781CD78}" destId="{F1BA9CB8-1761-2044-8996-1B47A096D960}" srcOrd="1" destOrd="0" presId="urn:microsoft.com/office/officeart/2005/8/layout/chevron2"/>
    <dgm:cxn modelId="{197E5887-3E56-734F-8844-45232C7A485A}" type="presParOf" srcId="{BCC3BF7F-762F-EA46-9699-63A11156D183}" destId="{0142F411-2BF9-394C-B1EC-3395B8CA175B}" srcOrd="3" destOrd="0" presId="urn:microsoft.com/office/officeart/2005/8/layout/chevron2"/>
    <dgm:cxn modelId="{20F8D742-07F1-A14E-A078-7A8E1590BE98}" type="presParOf" srcId="{BCC3BF7F-762F-EA46-9699-63A11156D183}" destId="{5A37E49D-30C8-1D44-B44B-96A5B8C93892}" srcOrd="4" destOrd="0" presId="urn:microsoft.com/office/officeart/2005/8/layout/chevron2"/>
    <dgm:cxn modelId="{DF26C34E-1208-AB46-A426-C29512CB6283}" type="presParOf" srcId="{5A37E49D-30C8-1D44-B44B-96A5B8C93892}" destId="{A290D506-C960-8F41-B4E2-4C7819B9E31A}" srcOrd="0" destOrd="0" presId="urn:microsoft.com/office/officeart/2005/8/layout/chevron2"/>
    <dgm:cxn modelId="{B6F44A03-5E78-114C-8798-F871482EDAFA}" type="presParOf" srcId="{5A37E49D-30C8-1D44-B44B-96A5B8C93892}" destId="{67F0FFB6-2D53-C44D-93B2-5A9686E6DAF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0DD8915E-DC14-41D6-9BB5-F49E1C265163}" type="doc">
      <dgm:prSet loTypeId="urn:microsoft.com/office/officeart/2008/layout/LinedList" loCatId="list" qsTypeId="urn:microsoft.com/office/officeart/2005/8/quickstyle/simple2" qsCatId="simple" csTypeId="urn:microsoft.com/office/officeart/2005/8/colors/colorful1" csCatId="colorful" phldr="1"/>
      <dgm:spPr/>
      <dgm:t>
        <a:bodyPr rtlCol="0"/>
        <a:lstStyle>
          <a:defPPr>
            <a:defRPr lang="en-GB"/>
          </a:defPPr>
        </a:lstStyle>
        <a:p>
          <a:pPr rtl="0"/>
          <a:endParaRPr lang="en-GB"/>
        </a:p>
      </dgm:t>
    </dgm:pt>
    <dgm:pt modelId="{8FE81FEC-2664-411F-AEB3-065F29F52751}">
      <dgm:prSet custT="1"/>
      <dgm:spPr/>
      <dgm:t>
        <a:bodyPr lIns="182880" tIns="182880" rIns="182880" bIns="182880" rtlCol="0" anchor="ctr"/>
        <a:lstStyle>
          <a:defPPr>
            <a:defRPr lang="en-GB"/>
          </a:defPPr>
        </a:lstStyle>
        <a:p>
          <a:pPr marL="0" rtl="0">
            <a:buNone/>
          </a:pPr>
          <a:r>
            <a:rPr lang="en-GB" sz="1400" b="1" i="0" dirty="0">
              <a:latin typeface="Arial" panose="020B0604020202020204" pitchFamily="34" charset="0"/>
              <a:cs typeface="Arial" panose="020B0604020202020204" pitchFamily="34" charset="0"/>
            </a:rPr>
            <a:t>Exploring the potential for some in person off campus activity to be offered to students in an online synchronous also.</a:t>
          </a:r>
        </a:p>
      </dgm:t>
    </dgm:pt>
    <dgm:pt modelId="{BCBC007E-0269-421B-9C41-DE26D5C3A822}" type="parTrans" cxnId="{711E093C-AD42-45A4-8D40-A2D39702062E}">
      <dgm:prSet/>
      <dgm:spPr/>
      <dgm:t>
        <a:bodyPr rtlCol="0"/>
        <a:lstStyle>
          <a:defPPr>
            <a:defRPr lang="en-GB"/>
          </a:defPPr>
        </a:lstStyle>
        <a:p>
          <a:pPr rtl="0"/>
          <a:endParaRPr lang="en-GB"/>
        </a:p>
      </dgm:t>
    </dgm:pt>
    <dgm:pt modelId="{80230EB7-7230-4881-A631-309C07417378}" type="sibTrans" cxnId="{711E093C-AD42-45A4-8D40-A2D39702062E}">
      <dgm:prSet/>
      <dgm:spPr/>
      <dgm:t>
        <a:bodyPr rtlCol="0"/>
        <a:lstStyle>
          <a:defPPr>
            <a:defRPr lang="en-GB"/>
          </a:defPPr>
        </a:lstStyle>
        <a:p>
          <a:pPr rtl="0"/>
          <a:endParaRPr lang="en-GB"/>
        </a:p>
      </dgm:t>
    </dgm:pt>
    <dgm:pt modelId="{73D947E0-108F-4D20-A71E-3CF329F97212}">
      <dgm:prSet phldr="0" custT="1"/>
      <dgm:spPr/>
      <dgm:t>
        <a:bodyPr rtlCol="0" anchor="ctr"/>
        <a:lstStyle>
          <a:defPPr>
            <a:defRPr lang="en-GB"/>
          </a:defPPr>
        </a:lstStyle>
        <a:p>
          <a:pPr marL="0" rtl="0"/>
          <a:r>
            <a:rPr lang="en-GB" sz="2400" b="1" i="0" dirty="0">
              <a:latin typeface="Patua One" panose="02000000000000000000" pitchFamily="2" charset="0"/>
              <a:cs typeface="Arial Black" panose="020B0604020202020204" pitchFamily="34" charset="0"/>
            </a:rPr>
            <a:t>Chemistry</a:t>
          </a:r>
        </a:p>
      </dgm:t>
    </dgm:pt>
    <dgm:pt modelId="{9D249532-A24D-4D8F-848A-9F42F2E486C9}" type="parTrans" cxnId="{A0077D09-C12C-46D0-8DF7-194B6911362A}">
      <dgm:prSet/>
      <dgm:spPr/>
      <dgm:t>
        <a:bodyPr rtlCol="0"/>
        <a:lstStyle>
          <a:defPPr>
            <a:defRPr lang="en-GB"/>
          </a:defPPr>
        </a:lstStyle>
        <a:p>
          <a:pPr rtl="0"/>
          <a:endParaRPr lang="en-GB"/>
        </a:p>
      </dgm:t>
    </dgm:pt>
    <dgm:pt modelId="{AE813459-65AB-4FA9-B717-330DDA6DFA4E}" type="sibTrans" cxnId="{A0077D09-C12C-46D0-8DF7-194B6911362A}">
      <dgm:prSet/>
      <dgm:spPr/>
      <dgm:t>
        <a:bodyPr rtlCol="0"/>
        <a:lstStyle>
          <a:defPPr>
            <a:defRPr lang="en-GB"/>
          </a:defPPr>
        </a:lstStyle>
        <a:p>
          <a:pPr rtl="0"/>
          <a:endParaRPr lang="en-GB"/>
        </a:p>
      </dgm:t>
    </dgm:pt>
    <dgm:pt modelId="{30A490C8-22B4-4D68-875C-0F0DE2FF864D}">
      <dgm:prSet phldr="0" custT="1"/>
      <dgm:spPr/>
      <dgm:t>
        <a:bodyPr rtlCol="0" anchor="ctr"/>
        <a:lstStyle>
          <a:defPPr>
            <a:defRPr lang="en-GB"/>
          </a:defPPr>
        </a:lstStyle>
        <a:p>
          <a:pPr marL="0" rtl="0"/>
          <a:r>
            <a:rPr lang="en-GB" sz="1400" b="1" i="0" dirty="0">
              <a:latin typeface="Arial" panose="020B0604020202020204" pitchFamily="34" charset="0"/>
              <a:cs typeface="Arial" panose="020B0604020202020204" pitchFamily="34" charset="0"/>
            </a:rPr>
            <a:t>Developed instructional videos for basic lab instruction to free up lab time for more in person access to carry out actual lab tasks. </a:t>
          </a:r>
        </a:p>
      </dgm:t>
    </dgm:pt>
    <dgm:pt modelId="{035C64B0-4F0C-4FD1-BD23-B1D4C9887CBE}" type="parTrans" cxnId="{381FE1CC-8184-4745-8EB3-6DE11655998D}">
      <dgm:prSet/>
      <dgm:spPr/>
      <dgm:t>
        <a:bodyPr rtlCol="0"/>
        <a:lstStyle>
          <a:defPPr>
            <a:defRPr lang="en-GB"/>
          </a:defPPr>
        </a:lstStyle>
        <a:p>
          <a:pPr rtl="0"/>
          <a:endParaRPr lang="en-GB"/>
        </a:p>
      </dgm:t>
    </dgm:pt>
    <dgm:pt modelId="{45495DA8-8707-41E3-A12B-FA5766269C44}" type="sibTrans" cxnId="{381FE1CC-8184-4745-8EB3-6DE11655998D}">
      <dgm:prSet/>
      <dgm:spPr/>
      <dgm:t>
        <a:bodyPr rtlCol="0"/>
        <a:lstStyle>
          <a:defPPr>
            <a:defRPr lang="en-GB"/>
          </a:defPPr>
        </a:lstStyle>
        <a:p>
          <a:pPr rtl="0"/>
          <a:endParaRPr lang="en-GB"/>
        </a:p>
      </dgm:t>
    </dgm:pt>
    <dgm:pt modelId="{B1AFA1AF-0FF8-45B3-A6D0-0E255A2F637D}">
      <dgm:prSet phldr="0" custT="1"/>
      <dgm:spPr/>
      <dgm:t>
        <a:bodyPr rtlCol="0" anchor="ctr"/>
        <a:lstStyle>
          <a:defPPr>
            <a:defRPr lang="en-GB"/>
          </a:defPPr>
        </a:lstStyle>
        <a:p>
          <a:pPr marL="0" rtl="0"/>
          <a:r>
            <a:rPr lang="en-GB" sz="2400" b="1" i="0" dirty="0">
              <a:latin typeface="Patua One" panose="02000000000000000000" pitchFamily="2" charset="0"/>
              <a:cs typeface="Arial Black" panose="020B0604020202020204" pitchFamily="34" charset="0"/>
            </a:rPr>
            <a:t>Psychology</a:t>
          </a:r>
        </a:p>
      </dgm:t>
    </dgm:pt>
    <dgm:pt modelId="{10C68AF5-481C-45AA-A216-8BBBB04515B9}" type="parTrans" cxnId="{F28D7702-2FC3-49BD-BB13-C989E5EE622A}">
      <dgm:prSet/>
      <dgm:spPr/>
      <dgm:t>
        <a:bodyPr rtlCol="0"/>
        <a:lstStyle>
          <a:defPPr>
            <a:defRPr lang="en-GB"/>
          </a:defPPr>
        </a:lstStyle>
        <a:p>
          <a:pPr rtl="0"/>
          <a:endParaRPr lang="en-GB"/>
        </a:p>
      </dgm:t>
    </dgm:pt>
    <dgm:pt modelId="{88649F7A-400B-4056-965D-C9AC0B3AD942}" type="sibTrans" cxnId="{F28D7702-2FC3-49BD-BB13-C989E5EE622A}">
      <dgm:prSet/>
      <dgm:spPr/>
      <dgm:t>
        <a:bodyPr rtlCol="0"/>
        <a:lstStyle>
          <a:defPPr>
            <a:defRPr lang="en-GB"/>
          </a:defPPr>
        </a:lstStyle>
        <a:p>
          <a:pPr rtl="0"/>
          <a:endParaRPr lang="en-GB"/>
        </a:p>
      </dgm:t>
    </dgm:pt>
    <dgm:pt modelId="{50418D2B-9486-42DE-AFDD-1D31420040FF}">
      <dgm:prSet phldr="0" custT="1"/>
      <dgm:spPr/>
      <dgm:t>
        <a:bodyPr rtlCol="0" anchor="ctr"/>
        <a:lstStyle>
          <a:defPPr>
            <a:defRPr lang="en-GB"/>
          </a:defPPr>
        </a:lstStyle>
        <a:p>
          <a:pPr marL="0" rtl="0"/>
          <a:r>
            <a:rPr lang="en-GB" sz="1400" b="1" i="0" dirty="0">
              <a:latin typeface="Arial" panose="020B0604020202020204" pitchFamily="34" charset="0"/>
              <a:cs typeface="Arial" panose="020B0604020202020204" pitchFamily="34" charset="0"/>
            </a:rPr>
            <a:t>Used to be heavily lecture based with poor attendance after a few weeks. Moved to a bookend lecture model (weeks 1&amp;2 and 11&amp;12) with online sync lectures in between.</a:t>
          </a:r>
        </a:p>
      </dgm:t>
    </dgm:pt>
    <dgm:pt modelId="{D5A17F6B-93F5-442B-938A-0F38C281BE88}" type="parTrans" cxnId="{5A5BA622-5DEB-48B9-88D9-C1DE36C711E5}">
      <dgm:prSet/>
      <dgm:spPr/>
      <dgm:t>
        <a:bodyPr rtlCol="0"/>
        <a:lstStyle>
          <a:defPPr>
            <a:defRPr lang="en-GB"/>
          </a:defPPr>
        </a:lstStyle>
        <a:p>
          <a:pPr rtl="0"/>
          <a:endParaRPr lang="en-GB"/>
        </a:p>
      </dgm:t>
    </dgm:pt>
    <dgm:pt modelId="{1D87A0A5-8024-4710-846B-D5BFAC785107}" type="sibTrans" cxnId="{5A5BA622-5DEB-48B9-88D9-C1DE36C711E5}">
      <dgm:prSet/>
      <dgm:spPr/>
      <dgm:t>
        <a:bodyPr rtlCol="0"/>
        <a:lstStyle>
          <a:defPPr>
            <a:defRPr lang="en-GB"/>
          </a:defPPr>
        </a:lstStyle>
        <a:p>
          <a:pPr rtl="0"/>
          <a:endParaRPr lang="en-GB"/>
        </a:p>
      </dgm:t>
    </dgm:pt>
    <dgm:pt modelId="{E9682B4F-0217-4B50-923E-C104AA24290F}">
      <dgm:prSet phldr="0" custT="1"/>
      <dgm:spPr/>
      <dgm:t>
        <a:bodyPr rtlCol="0" anchor="ctr"/>
        <a:lstStyle>
          <a:defPPr>
            <a:defRPr lang="en-GB"/>
          </a:defPPr>
        </a:lstStyle>
        <a:p>
          <a:pPr marL="0" rtl="0"/>
          <a:r>
            <a:rPr lang="en-GB" sz="2400" b="1" i="0" dirty="0">
              <a:latin typeface="Patua One" panose="02000000000000000000" pitchFamily="2" charset="0"/>
              <a:cs typeface="Arial Black" panose="020B0604020202020204" pitchFamily="34" charset="0"/>
            </a:rPr>
            <a:t>History</a:t>
          </a:r>
        </a:p>
      </dgm:t>
    </dgm:pt>
    <dgm:pt modelId="{E0F6C4AF-9BBB-4698-91D7-F9AE3EACBD5D}" type="parTrans" cxnId="{6C23D0C9-74B2-4C8B-AB2F-A03B3B0EBE56}">
      <dgm:prSet/>
      <dgm:spPr/>
      <dgm:t>
        <a:bodyPr rtlCol="0"/>
        <a:lstStyle>
          <a:defPPr>
            <a:defRPr lang="en-GB"/>
          </a:defPPr>
        </a:lstStyle>
        <a:p>
          <a:pPr rtl="0"/>
          <a:endParaRPr lang="en-GB"/>
        </a:p>
      </dgm:t>
    </dgm:pt>
    <dgm:pt modelId="{B8632E42-D7EB-4C31-877E-6F1B2801851A}" type="sibTrans" cxnId="{6C23D0C9-74B2-4C8B-AB2F-A03B3B0EBE56}">
      <dgm:prSet/>
      <dgm:spPr/>
      <dgm:t>
        <a:bodyPr rtlCol="0"/>
        <a:lstStyle>
          <a:defPPr>
            <a:defRPr lang="en-GB"/>
          </a:defPPr>
        </a:lstStyle>
        <a:p>
          <a:pPr rtl="0"/>
          <a:endParaRPr lang="en-GB"/>
        </a:p>
      </dgm:t>
    </dgm:pt>
    <dgm:pt modelId="{0EC0C300-11E4-45CF-8418-973585107209}">
      <dgm:prSet phldr="0" custT="1"/>
      <dgm:spPr/>
      <dgm:t>
        <a:bodyPr rtlCol="0" anchor="ctr"/>
        <a:lstStyle>
          <a:defPPr>
            <a:defRPr lang="en-GB"/>
          </a:defPPr>
        </a:lstStyle>
        <a:p>
          <a:pPr marL="0" rtl="0"/>
          <a:r>
            <a:rPr lang="en-GB" sz="1400" b="1" i="0" dirty="0">
              <a:latin typeface="Arial" panose="020B0604020202020204" pitchFamily="34" charset="0"/>
              <a:cs typeface="Arial" panose="020B0604020202020204" pitchFamily="34" charset="0"/>
            </a:rPr>
            <a:t>Increased used of online synchronous as part of a guest lecture programme (In support of decolonising the curriculum activity) seeking a broader range of voices from the global majority within the subject.</a:t>
          </a:r>
        </a:p>
      </dgm:t>
    </dgm:pt>
    <dgm:pt modelId="{1E4DD98E-100E-46B7-B24A-408BBF69E9FA}" type="parTrans" cxnId="{51563A4F-C0EB-47D6-B5BC-47A4E599AD4B}">
      <dgm:prSet/>
      <dgm:spPr/>
      <dgm:t>
        <a:bodyPr rtlCol="0"/>
        <a:lstStyle>
          <a:defPPr>
            <a:defRPr lang="en-GB"/>
          </a:defPPr>
        </a:lstStyle>
        <a:p>
          <a:pPr rtl="0"/>
          <a:endParaRPr lang="en-GB"/>
        </a:p>
      </dgm:t>
    </dgm:pt>
    <dgm:pt modelId="{90FAB5D1-62B3-4FF6-A07D-EE607F529C32}" type="sibTrans" cxnId="{51563A4F-C0EB-47D6-B5BC-47A4E599AD4B}">
      <dgm:prSet/>
      <dgm:spPr/>
      <dgm:t>
        <a:bodyPr rtlCol="0"/>
        <a:lstStyle>
          <a:defPPr>
            <a:defRPr lang="en-GB"/>
          </a:defPPr>
        </a:lstStyle>
        <a:p>
          <a:pPr rtl="0"/>
          <a:endParaRPr lang="en-GB"/>
        </a:p>
      </dgm:t>
    </dgm:pt>
    <dgm:pt modelId="{FEB4A941-E9FA-4A86-A673-85FF34B35F20}">
      <dgm:prSet phldr="0" custT="1"/>
      <dgm:spPr/>
      <dgm:t>
        <a:bodyPr rtlCol="0" anchor="ctr"/>
        <a:lstStyle>
          <a:defPPr>
            <a:defRPr lang="en-GB"/>
          </a:defPPr>
        </a:lstStyle>
        <a:p>
          <a:pPr marL="0" rtl="0"/>
          <a:r>
            <a:rPr lang="en-GB" sz="1400" b="1" i="0" dirty="0">
              <a:latin typeface="Arial" panose="020B0604020202020204" pitchFamily="34" charset="0"/>
              <a:cs typeface="Arial" panose="020B0604020202020204" pitchFamily="34" charset="0"/>
            </a:rPr>
            <a:t>Series of short pre-recorded videos to replace some lectures. The hour not being used for the lecture is now used for a live synchronous online Q&amp;A discussion session.</a:t>
          </a:r>
        </a:p>
      </dgm:t>
    </dgm:pt>
    <dgm:pt modelId="{39522508-BC4E-4DD5-A744-AFEFFE36DB74}" type="parTrans" cxnId="{F942F56C-9025-4AA1-9B36-C5AE0A93B0F5}">
      <dgm:prSet/>
      <dgm:spPr/>
      <dgm:t>
        <a:bodyPr rtlCol="0"/>
        <a:lstStyle>
          <a:defPPr>
            <a:defRPr lang="en-GB"/>
          </a:defPPr>
        </a:lstStyle>
        <a:p>
          <a:pPr rtl="0"/>
          <a:endParaRPr lang="en-GB"/>
        </a:p>
      </dgm:t>
    </dgm:pt>
    <dgm:pt modelId="{97624CC8-6315-4683-B26C-C30D552DA5A6}" type="sibTrans" cxnId="{F942F56C-9025-4AA1-9B36-C5AE0A93B0F5}">
      <dgm:prSet/>
      <dgm:spPr/>
      <dgm:t>
        <a:bodyPr rtlCol="0"/>
        <a:lstStyle>
          <a:defPPr>
            <a:defRPr lang="en-GB"/>
          </a:defPPr>
        </a:lstStyle>
        <a:p>
          <a:pPr rtl="0"/>
          <a:endParaRPr lang="en-GB"/>
        </a:p>
      </dgm:t>
    </dgm:pt>
    <dgm:pt modelId="{A2322D3A-7AC2-4C5C-9D7E-EAB2313D47D4}">
      <dgm:prSet phldr="0" custT="1"/>
      <dgm:spPr/>
      <dgm:t>
        <a:bodyPr rtlCol="0" anchor="ctr"/>
        <a:lstStyle>
          <a:defPPr>
            <a:defRPr lang="en-GB"/>
          </a:defPPr>
        </a:lstStyle>
        <a:p>
          <a:pPr marL="0" rtl="0"/>
          <a:r>
            <a:rPr lang="en-GB" sz="2400" b="1" i="0" dirty="0">
              <a:latin typeface="Patua One" panose="02000000000000000000" pitchFamily="2" charset="0"/>
              <a:cs typeface="Arial Black" panose="020B0604020202020204" pitchFamily="34" charset="0"/>
            </a:rPr>
            <a:t>Geography</a:t>
          </a:r>
        </a:p>
      </dgm:t>
    </dgm:pt>
    <dgm:pt modelId="{4A8C15D4-B36F-4764-B4FF-F2AF790D3E17}" type="parTrans" cxnId="{179FAFCF-F878-464E-A8A6-1185EFA0E380}">
      <dgm:prSet/>
      <dgm:spPr/>
      <dgm:t>
        <a:bodyPr rtlCol="0"/>
        <a:lstStyle>
          <a:defPPr>
            <a:defRPr lang="en-GB"/>
          </a:defPPr>
        </a:lstStyle>
        <a:p>
          <a:pPr rtl="0"/>
          <a:endParaRPr lang="en-GB"/>
        </a:p>
      </dgm:t>
    </dgm:pt>
    <dgm:pt modelId="{84DE1C3A-3FC7-4DB3-88ED-33F65A71557A}" type="sibTrans" cxnId="{179FAFCF-F878-464E-A8A6-1185EFA0E380}">
      <dgm:prSet/>
      <dgm:spPr/>
      <dgm:t>
        <a:bodyPr rtlCol="0"/>
        <a:lstStyle>
          <a:defPPr>
            <a:defRPr lang="en-GB"/>
          </a:defPPr>
        </a:lstStyle>
        <a:p>
          <a:pPr rtl="0"/>
          <a:endParaRPr lang="en-GB"/>
        </a:p>
      </dgm:t>
    </dgm:pt>
    <dgm:pt modelId="{4F85505A-81B6-4FDA-A144-900B71DAD946}">
      <dgm:prSet phldr="0" custT="1"/>
      <dgm:spPr/>
      <dgm:t>
        <a:bodyPr rtlCol="0" anchor="ctr"/>
        <a:lstStyle>
          <a:defPPr>
            <a:defRPr lang="en-GB"/>
          </a:defPPr>
        </a:lstStyle>
        <a:p>
          <a:pPr marL="0" rtl="0"/>
          <a:r>
            <a:rPr lang="en-GB" sz="2400" b="1" i="0" dirty="0">
              <a:latin typeface="Patua One" panose="02000000000000000000" pitchFamily="2" charset="0"/>
              <a:cs typeface="Arial Black" panose="020B0604020202020204" pitchFamily="34" charset="0"/>
            </a:rPr>
            <a:t>Computer Science</a:t>
          </a:r>
        </a:p>
      </dgm:t>
    </dgm:pt>
    <dgm:pt modelId="{D9A96E25-7BBE-4DDD-8DDE-B4970D4340A8}" type="parTrans" cxnId="{2D633B56-E147-4EFC-B9EE-6C0413F329B0}">
      <dgm:prSet/>
      <dgm:spPr/>
      <dgm:t>
        <a:bodyPr rtlCol="0"/>
        <a:lstStyle>
          <a:defPPr>
            <a:defRPr lang="en-GB"/>
          </a:defPPr>
        </a:lstStyle>
        <a:p>
          <a:pPr rtl="0"/>
          <a:endParaRPr lang="en-GB"/>
        </a:p>
      </dgm:t>
    </dgm:pt>
    <dgm:pt modelId="{68F74A88-49DC-44B1-BC0D-220A7B97601C}" type="sibTrans" cxnId="{2D633B56-E147-4EFC-B9EE-6C0413F329B0}">
      <dgm:prSet/>
      <dgm:spPr/>
      <dgm:t>
        <a:bodyPr rtlCol="0"/>
        <a:lstStyle>
          <a:defPPr>
            <a:defRPr lang="en-GB"/>
          </a:defPPr>
        </a:lstStyle>
        <a:p>
          <a:pPr rtl="0"/>
          <a:endParaRPr lang="en-GB"/>
        </a:p>
      </dgm:t>
    </dgm:pt>
    <dgm:pt modelId="{F776D97D-7E8A-BE47-8534-04C00FFCCC4D}" type="pres">
      <dgm:prSet presAssocID="{0DD8915E-DC14-41D6-9BB5-F49E1C265163}" presName="vert0" presStyleCnt="0">
        <dgm:presLayoutVars>
          <dgm:dir/>
          <dgm:animOne val="branch"/>
          <dgm:animLvl val="lvl"/>
        </dgm:presLayoutVars>
      </dgm:prSet>
      <dgm:spPr/>
    </dgm:pt>
    <dgm:pt modelId="{3C4E0FA1-D067-AD44-8E28-106F1EE1F117}" type="pres">
      <dgm:prSet presAssocID="{73D947E0-108F-4D20-A71E-3CF329F97212}" presName="thickLine" presStyleLbl="alignNode1" presStyleIdx="0" presStyleCnt="5"/>
      <dgm:spPr>
        <a:ln>
          <a:solidFill>
            <a:schemeClr val="accent2">
              <a:hueOff val="0"/>
              <a:satOff val="0"/>
              <a:lumOff val="0"/>
              <a:alpha val="0"/>
            </a:schemeClr>
          </a:solidFill>
        </a:ln>
      </dgm:spPr>
    </dgm:pt>
    <dgm:pt modelId="{4618D61B-DCED-8E48-9FBD-90A3161B1E67}" type="pres">
      <dgm:prSet presAssocID="{73D947E0-108F-4D20-A71E-3CF329F97212}" presName="horz1" presStyleCnt="0"/>
      <dgm:spPr/>
    </dgm:pt>
    <dgm:pt modelId="{27290E1D-A993-FE47-AD32-264686D4D5C9}" type="pres">
      <dgm:prSet presAssocID="{73D947E0-108F-4D20-A71E-3CF329F97212}" presName="tx1" presStyleLbl="revTx" presStyleIdx="0" presStyleCnt="10"/>
      <dgm:spPr/>
    </dgm:pt>
    <dgm:pt modelId="{22DDA73C-6B43-B040-875B-5AEDC5BAD42D}" type="pres">
      <dgm:prSet presAssocID="{73D947E0-108F-4D20-A71E-3CF329F97212}" presName="vert1" presStyleCnt="0"/>
      <dgm:spPr/>
    </dgm:pt>
    <dgm:pt modelId="{0A8259C7-5577-FE4A-960D-35F40680E496}" type="pres">
      <dgm:prSet presAssocID="{30A490C8-22B4-4D68-875C-0F0DE2FF864D}" presName="vertSpace2a" presStyleCnt="0"/>
      <dgm:spPr/>
    </dgm:pt>
    <dgm:pt modelId="{D9A20406-96A6-E94F-A649-D259FC3E9FB5}" type="pres">
      <dgm:prSet presAssocID="{30A490C8-22B4-4D68-875C-0F0DE2FF864D}" presName="horz2" presStyleCnt="0"/>
      <dgm:spPr/>
    </dgm:pt>
    <dgm:pt modelId="{355BB4CC-5E93-4246-B4DF-6F912038E788}" type="pres">
      <dgm:prSet presAssocID="{30A490C8-22B4-4D68-875C-0F0DE2FF864D}" presName="horzSpace2" presStyleCnt="0"/>
      <dgm:spPr/>
    </dgm:pt>
    <dgm:pt modelId="{4586F0D8-A120-274B-BE51-856FCB4AC43F}" type="pres">
      <dgm:prSet presAssocID="{30A490C8-22B4-4D68-875C-0F0DE2FF864D}" presName="tx2" presStyleLbl="revTx" presStyleIdx="1" presStyleCnt="10" custScaleX="100332" custLinFactNeighborX="3081" custLinFactNeighborY="1231"/>
      <dgm:spPr/>
    </dgm:pt>
    <dgm:pt modelId="{2E15F8C9-5842-A144-9D5F-AAF49EBC828C}" type="pres">
      <dgm:prSet presAssocID="{30A490C8-22B4-4D68-875C-0F0DE2FF864D}" presName="vert2" presStyleCnt="0"/>
      <dgm:spPr/>
    </dgm:pt>
    <dgm:pt modelId="{D32907E9-4487-C641-A90B-8734AF86410A}" type="pres">
      <dgm:prSet presAssocID="{30A490C8-22B4-4D68-875C-0F0DE2FF864D}" presName="thinLine2b" presStyleLbl="callout" presStyleIdx="0" presStyleCnt="5" custLinFactY="-100000" custLinFactNeighborX="-122" custLinFactNeighborY="-135783"/>
      <dgm:spPr>
        <a:ln>
          <a:solidFill>
            <a:schemeClr val="accent2">
              <a:tint val="50000"/>
              <a:hueOff val="0"/>
              <a:satOff val="0"/>
              <a:lumOff val="0"/>
              <a:alpha val="0"/>
            </a:schemeClr>
          </a:solidFill>
        </a:ln>
      </dgm:spPr>
    </dgm:pt>
    <dgm:pt modelId="{ED8A1C51-E98E-2843-9399-F7BEAA0953E2}" type="pres">
      <dgm:prSet presAssocID="{30A490C8-22B4-4D68-875C-0F0DE2FF864D}" presName="vertSpace2b" presStyleCnt="0"/>
      <dgm:spPr/>
    </dgm:pt>
    <dgm:pt modelId="{178B931F-8CEF-0149-B4DF-A88FA13E58C2}" type="pres">
      <dgm:prSet presAssocID="{B1AFA1AF-0FF8-45B3-A6D0-0E255A2F637D}" presName="thickLine" presStyleLbl="alignNode1" presStyleIdx="1" presStyleCnt="5"/>
      <dgm:spPr>
        <a:ln w="25400">
          <a:solidFill>
            <a:schemeClr val="accent3"/>
          </a:solidFill>
        </a:ln>
      </dgm:spPr>
    </dgm:pt>
    <dgm:pt modelId="{265D5022-9B9B-BA42-88D0-37765DFBADEE}" type="pres">
      <dgm:prSet presAssocID="{B1AFA1AF-0FF8-45B3-A6D0-0E255A2F637D}" presName="horz1" presStyleCnt="0"/>
      <dgm:spPr/>
    </dgm:pt>
    <dgm:pt modelId="{47BBF4D0-3042-9C45-AD8E-AC9529290611}" type="pres">
      <dgm:prSet presAssocID="{B1AFA1AF-0FF8-45B3-A6D0-0E255A2F637D}" presName="tx1" presStyleLbl="revTx" presStyleIdx="2" presStyleCnt="10" custScaleX="114219"/>
      <dgm:spPr/>
    </dgm:pt>
    <dgm:pt modelId="{8117825D-08FF-8042-8745-FC633703D5F7}" type="pres">
      <dgm:prSet presAssocID="{B1AFA1AF-0FF8-45B3-A6D0-0E255A2F637D}" presName="vert1" presStyleCnt="0"/>
      <dgm:spPr/>
    </dgm:pt>
    <dgm:pt modelId="{68351258-5A8B-754C-B6A1-9825B142B219}" type="pres">
      <dgm:prSet presAssocID="{50418D2B-9486-42DE-AFDD-1D31420040FF}" presName="vertSpace2a" presStyleCnt="0"/>
      <dgm:spPr/>
    </dgm:pt>
    <dgm:pt modelId="{5FE2E143-7FA8-A043-B610-C273DA4DDD8B}" type="pres">
      <dgm:prSet presAssocID="{50418D2B-9486-42DE-AFDD-1D31420040FF}" presName="horz2" presStyleCnt="0"/>
      <dgm:spPr/>
    </dgm:pt>
    <dgm:pt modelId="{DD4CD826-FC02-E348-A6C9-0DC2E2D9C29B}" type="pres">
      <dgm:prSet presAssocID="{50418D2B-9486-42DE-AFDD-1D31420040FF}" presName="horzSpace2" presStyleCnt="0"/>
      <dgm:spPr/>
    </dgm:pt>
    <dgm:pt modelId="{40AD39FF-552E-3645-816F-DA192029EE94}" type="pres">
      <dgm:prSet presAssocID="{50418D2B-9486-42DE-AFDD-1D31420040FF}" presName="tx2" presStyleLbl="revTx" presStyleIdx="3" presStyleCnt="10" custScaleX="105569" custLinFactNeighborX="-148"/>
      <dgm:spPr/>
    </dgm:pt>
    <dgm:pt modelId="{A23BCA2D-2ABE-AD4A-B328-864E09D9D53A}" type="pres">
      <dgm:prSet presAssocID="{50418D2B-9486-42DE-AFDD-1D31420040FF}" presName="vert2" presStyleCnt="0"/>
      <dgm:spPr/>
    </dgm:pt>
    <dgm:pt modelId="{3C32CEDB-4D51-DE42-A3D8-8AC9E88624F2}" type="pres">
      <dgm:prSet presAssocID="{50418D2B-9486-42DE-AFDD-1D31420040FF}" presName="thinLine2b" presStyleLbl="callout" presStyleIdx="1" presStyleCnt="5"/>
      <dgm:spPr>
        <a:ln>
          <a:solidFill>
            <a:schemeClr val="accent2">
              <a:tint val="50000"/>
              <a:hueOff val="0"/>
              <a:satOff val="0"/>
              <a:lumOff val="0"/>
              <a:alpha val="0"/>
            </a:schemeClr>
          </a:solidFill>
        </a:ln>
      </dgm:spPr>
    </dgm:pt>
    <dgm:pt modelId="{EAF5A931-D6EC-9745-891E-D2432D3F82C1}" type="pres">
      <dgm:prSet presAssocID="{50418D2B-9486-42DE-AFDD-1D31420040FF}" presName="vertSpace2b" presStyleCnt="0"/>
      <dgm:spPr/>
    </dgm:pt>
    <dgm:pt modelId="{913B5E25-C84D-514D-AB84-FB479AF2BAA5}" type="pres">
      <dgm:prSet presAssocID="{E9682B4F-0217-4B50-923E-C104AA24290F}" presName="thickLine" presStyleLbl="alignNode1" presStyleIdx="2" presStyleCnt="5"/>
      <dgm:spPr>
        <a:ln w="25400">
          <a:solidFill>
            <a:schemeClr val="accent2"/>
          </a:solidFill>
        </a:ln>
      </dgm:spPr>
    </dgm:pt>
    <dgm:pt modelId="{6DCC70ED-4D75-B243-B2A7-47ECDF797974}" type="pres">
      <dgm:prSet presAssocID="{E9682B4F-0217-4B50-923E-C104AA24290F}" presName="horz1" presStyleCnt="0"/>
      <dgm:spPr/>
    </dgm:pt>
    <dgm:pt modelId="{3E5AB2BF-A462-A841-B59B-E575612010D9}" type="pres">
      <dgm:prSet presAssocID="{E9682B4F-0217-4B50-923E-C104AA24290F}" presName="tx1" presStyleLbl="revTx" presStyleIdx="4" presStyleCnt="10"/>
      <dgm:spPr/>
    </dgm:pt>
    <dgm:pt modelId="{A8F50829-4BAB-7C4A-AA30-84E2D099EB01}" type="pres">
      <dgm:prSet presAssocID="{E9682B4F-0217-4B50-923E-C104AA24290F}" presName="vert1" presStyleCnt="0"/>
      <dgm:spPr/>
    </dgm:pt>
    <dgm:pt modelId="{B00668AF-A753-A947-B0E8-8227A583AE63}" type="pres">
      <dgm:prSet presAssocID="{0EC0C300-11E4-45CF-8418-973585107209}" presName="vertSpace2a" presStyleCnt="0"/>
      <dgm:spPr/>
    </dgm:pt>
    <dgm:pt modelId="{7513036D-86F8-6D46-87EA-832DD97DEE31}" type="pres">
      <dgm:prSet presAssocID="{0EC0C300-11E4-45CF-8418-973585107209}" presName="horz2" presStyleCnt="0"/>
      <dgm:spPr/>
    </dgm:pt>
    <dgm:pt modelId="{CC7DA8AC-3BF7-C34B-81F7-1982D6060B6D}" type="pres">
      <dgm:prSet presAssocID="{0EC0C300-11E4-45CF-8418-973585107209}" presName="horzSpace2" presStyleCnt="0"/>
      <dgm:spPr/>
    </dgm:pt>
    <dgm:pt modelId="{C5AD48B0-9931-9B4D-A60B-A844B7F448FC}" type="pres">
      <dgm:prSet presAssocID="{0EC0C300-11E4-45CF-8418-973585107209}" presName="tx2" presStyleLbl="revTx" presStyleIdx="5" presStyleCnt="10" custScaleX="100122" custLinFactNeighborX="-280"/>
      <dgm:spPr/>
    </dgm:pt>
    <dgm:pt modelId="{739BA94D-B766-5549-A0A2-0A928B4B7133}" type="pres">
      <dgm:prSet presAssocID="{0EC0C300-11E4-45CF-8418-973585107209}" presName="vert2" presStyleCnt="0"/>
      <dgm:spPr/>
    </dgm:pt>
    <dgm:pt modelId="{1486AE56-865C-6E48-9D6E-6B6DFA851578}" type="pres">
      <dgm:prSet presAssocID="{0EC0C300-11E4-45CF-8418-973585107209}" presName="thinLine2b" presStyleLbl="callout" presStyleIdx="2" presStyleCnt="5"/>
      <dgm:spPr>
        <a:ln>
          <a:solidFill>
            <a:schemeClr val="accent2">
              <a:tint val="50000"/>
              <a:hueOff val="0"/>
              <a:satOff val="0"/>
              <a:lumOff val="0"/>
              <a:alpha val="0"/>
            </a:schemeClr>
          </a:solidFill>
        </a:ln>
      </dgm:spPr>
    </dgm:pt>
    <dgm:pt modelId="{B12D3693-6970-B94A-AB2E-8B150F518B73}" type="pres">
      <dgm:prSet presAssocID="{0EC0C300-11E4-45CF-8418-973585107209}" presName="vertSpace2b" presStyleCnt="0"/>
      <dgm:spPr/>
    </dgm:pt>
    <dgm:pt modelId="{88532B37-2569-E445-B003-569B3ACBA8CA}" type="pres">
      <dgm:prSet presAssocID="{4F85505A-81B6-4FDA-A144-900B71DAD946}" presName="thickLine" presStyleLbl="alignNode1" presStyleIdx="3" presStyleCnt="5"/>
      <dgm:spPr>
        <a:ln w="25400">
          <a:solidFill>
            <a:schemeClr val="accent4"/>
          </a:solidFill>
        </a:ln>
      </dgm:spPr>
    </dgm:pt>
    <dgm:pt modelId="{27C10060-401A-7945-9D2A-17F166E50813}" type="pres">
      <dgm:prSet presAssocID="{4F85505A-81B6-4FDA-A144-900B71DAD946}" presName="horz1" presStyleCnt="0"/>
      <dgm:spPr/>
    </dgm:pt>
    <dgm:pt modelId="{C76500F5-9E3D-F842-99EC-C1DB4300D8B6}" type="pres">
      <dgm:prSet presAssocID="{4F85505A-81B6-4FDA-A144-900B71DAD946}" presName="tx1" presStyleLbl="revTx" presStyleIdx="6" presStyleCnt="10"/>
      <dgm:spPr/>
    </dgm:pt>
    <dgm:pt modelId="{18B63E3F-6E39-1A43-89A5-CF1EF0E2CD9D}" type="pres">
      <dgm:prSet presAssocID="{4F85505A-81B6-4FDA-A144-900B71DAD946}" presName="vert1" presStyleCnt="0"/>
      <dgm:spPr/>
    </dgm:pt>
    <dgm:pt modelId="{7614AAED-BC05-C04C-AA76-2598331FEA14}" type="pres">
      <dgm:prSet presAssocID="{FEB4A941-E9FA-4A86-A673-85FF34B35F20}" presName="vertSpace2a" presStyleCnt="0"/>
      <dgm:spPr/>
    </dgm:pt>
    <dgm:pt modelId="{5D3E0464-418A-564F-B2E6-DCDA7E5525CA}" type="pres">
      <dgm:prSet presAssocID="{FEB4A941-E9FA-4A86-A673-85FF34B35F20}" presName="horz2" presStyleCnt="0"/>
      <dgm:spPr/>
    </dgm:pt>
    <dgm:pt modelId="{53A5F1A9-72FB-CC4A-98FD-3028E50DEEE3}" type="pres">
      <dgm:prSet presAssocID="{FEB4A941-E9FA-4A86-A673-85FF34B35F20}" presName="horzSpace2" presStyleCnt="0"/>
      <dgm:spPr/>
    </dgm:pt>
    <dgm:pt modelId="{4249D1DC-A83D-314A-B537-01066820A2A2}" type="pres">
      <dgm:prSet presAssocID="{FEB4A941-E9FA-4A86-A673-85FF34B35F20}" presName="tx2" presStyleLbl="revTx" presStyleIdx="7" presStyleCnt="10" custScaleX="101028" custLinFactNeighborX="-89" custLinFactNeighborY="-2105"/>
      <dgm:spPr/>
    </dgm:pt>
    <dgm:pt modelId="{24573E07-646E-EE40-91F5-5D1B85DFB7A5}" type="pres">
      <dgm:prSet presAssocID="{FEB4A941-E9FA-4A86-A673-85FF34B35F20}" presName="vert2" presStyleCnt="0"/>
      <dgm:spPr/>
    </dgm:pt>
    <dgm:pt modelId="{0D57756D-529C-2140-A977-BD0E25A5CF9F}" type="pres">
      <dgm:prSet presAssocID="{FEB4A941-E9FA-4A86-A673-85FF34B35F20}" presName="thinLine2b" presStyleLbl="callout" presStyleIdx="3" presStyleCnt="5"/>
      <dgm:spPr>
        <a:ln>
          <a:solidFill>
            <a:schemeClr val="accent2">
              <a:tint val="50000"/>
              <a:hueOff val="0"/>
              <a:satOff val="0"/>
              <a:lumOff val="0"/>
              <a:alpha val="0"/>
            </a:schemeClr>
          </a:solidFill>
        </a:ln>
      </dgm:spPr>
    </dgm:pt>
    <dgm:pt modelId="{F09EA6CB-33D3-8D42-AA93-5A54221B358E}" type="pres">
      <dgm:prSet presAssocID="{FEB4A941-E9FA-4A86-A673-85FF34B35F20}" presName="vertSpace2b" presStyleCnt="0"/>
      <dgm:spPr/>
    </dgm:pt>
    <dgm:pt modelId="{F5770AFA-66ED-0C4C-805A-0A58C20E9262}" type="pres">
      <dgm:prSet presAssocID="{A2322D3A-7AC2-4C5C-9D7E-EAB2313D47D4}" presName="thickLine" presStyleLbl="alignNode1" presStyleIdx="4" presStyleCnt="5"/>
      <dgm:spPr>
        <a:ln w="25400">
          <a:solidFill>
            <a:schemeClr val="accent1"/>
          </a:solidFill>
        </a:ln>
      </dgm:spPr>
    </dgm:pt>
    <dgm:pt modelId="{F891B2B1-AF2F-6B4A-BB1C-410B26CB87A9}" type="pres">
      <dgm:prSet presAssocID="{A2322D3A-7AC2-4C5C-9D7E-EAB2313D47D4}" presName="horz1" presStyleCnt="0"/>
      <dgm:spPr/>
    </dgm:pt>
    <dgm:pt modelId="{7543777C-4617-0343-8040-A73DD2FC544E}" type="pres">
      <dgm:prSet presAssocID="{A2322D3A-7AC2-4C5C-9D7E-EAB2313D47D4}" presName="tx1" presStyleLbl="revTx" presStyleIdx="8" presStyleCnt="10"/>
      <dgm:spPr/>
    </dgm:pt>
    <dgm:pt modelId="{1F14637B-F64E-2B44-B962-58D4B9D01816}" type="pres">
      <dgm:prSet presAssocID="{A2322D3A-7AC2-4C5C-9D7E-EAB2313D47D4}" presName="vert1" presStyleCnt="0"/>
      <dgm:spPr/>
    </dgm:pt>
    <dgm:pt modelId="{C5E85A61-2F53-ED40-B82C-D1234507F0B9}" type="pres">
      <dgm:prSet presAssocID="{8FE81FEC-2664-411F-AEB3-065F29F52751}" presName="vertSpace2a" presStyleCnt="0"/>
      <dgm:spPr/>
    </dgm:pt>
    <dgm:pt modelId="{A74182B4-4E0B-8C41-8815-820CE83D2B24}" type="pres">
      <dgm:prSet presAssocID="{8FE81FEC-2664-411F-AEB3-065F29F52751}" presName="horz2" presStyleCnt="0"/>
      <dgm:spPr/>
    </dgm:pt>
    <dgm:pt modelId="{F42ED7E8-626D-8844-B304-8CB707F5C617}" type="pres">
      <dgm:prSet presAssocID="{8FE81FEC-2664-411F-AEB3-065F29F52751}" presName="horzSpace2" presStyleCnt="0"/>
      <dgm:spPr/>
    </dgm:pt>
    <dgm:pt modelId="{FDF61795-EF4F-DD4D-9159-4AAF6F881146}" type="pres">
      <dgm:prSet presAssocID="{8FE81FEC-2664-411F-AEB3-065F29F52751}" presName="tx2" presStyleLbl="revTx" presStyleIdx="9" presStyleCnt="10" custScaleX="104069" custLinFactNeighborX="-1291"/>
      <dgm:spPr/>
    </dgm:pt>
    <dgm:pt modelId="{8A4368D5-9931-DE4B-BB7D-B49BEF583F76}" type="pres">
      <dgm:prSet presAssocID="{8FE81FEC-2664-411F-AEB3-065F29F52751}" presName="vert2" presStyleCnt="0"/>
      <dgm:spPr/>
    </dgm:pt>
    <dgm:pt modelId="{C75E1AE3-DD31-AD48-9D72-710374FAA08B}" type="pres">
      <dgm:prSet presAssocID="{8FE81FEC-2664-411F-AEB3-065F29F52751}" presName="thinLine2b" presStyleLbl="callout" presStyleIdx="4" presStyleCnt="5"/>
      <dgm:spPr>
        <a:ln>
          <a:solidFill>
            <a:schemeClr val="accent2">
              <a:tint val="50000"/>
              <a:hueOff val="0"/>
              <a:satOff val="0"/>
              <a:lumOff val="0"/>
              <a:alpha val="0"/>
            </a:schemeClr>
          </a:solidFill>
        </a:ln>
      </dgm:spPr>
    </dgm:pt>
    <dgm:pt modelId="{3B2061BB-F946-524B-A959-DFB71D9FE3F7}" type="pres">
      <dgm:prSet presAssocID="{8FE81FEC-2664-411F-AEB3-065F29F52751}" presName="vertSpace2b" presStyleCnt="0"/>
      <dgm:spPr/>
    </dgm:pt>
  </dgm:ptLst>
  <dgm:cxnLst>
    <dgm:cxn modelId="{F28D7702-2FC3-49BD-BB13-C989E5EE622A}" srcId="{0DD8915E-DC14-41D6-9BB5-F49E1C265163}" destId="{B1AFA1AF-0FF8-45B3-A6D0-0E255A2F637D}" srcOrd="1" destOrd="0" parTransId="{10C68AF5-481C-45AA-A216-8BBBB04515B9}" sibTransId="{88649F7A-400B-4056-965D-C9AC0B3AD942}"/>
    <dgm:cxn modelId="{A0077D09-C12C-46D0-8DF7-194B6911362A}" srcId="{0DD8915E-DC14-41D6-9BB5-F49E1C265163}" destId="{73D947E0-108F-4D20-A71E-3CF329F97212}" srcOrd="0" destOrd="0" parTransId="{9D249532-A24D-4D8F-848A-9F42F2E486C9}" sibTransId="{AE813459-65AB-4FA9-B717-330DDA6DFA4E}"/>
    <dgm:cxn modelId="{B6DE9009-327C-7543-8775-3ACB7D495B43}" type="presOf" srcId="{E9682B4F-0217-4B50-923E-C104AA24290F}" destId="{3E5AB2BF-A462-A841-B59B-E575612010D9}" srcOrd="0" destOrd="0" presId="urn:microsoft.com/office/officeart/2008/layout/LinedList"/>
    <dgm:cxn modelId="{5A5BA622-5DEB-48B9-88D9-C1DE36C711E5}" srcId="{B1AFA1AF-0FF8-45B3-A6D0-0E255A2F637D}" destId="{50418D2B-9486-42DE-AFDD-1D31420040FF}" srcOrd="0" destOrd="0" parTransId="{D5A17F6B-93F5-442B-938A-0F38C281BE88}" sibTransId="{1D87A0A5-8024-4710-846B-D5BFAC785107}"/>
    <dgm:cxn modelId="{BCED732E-1760-9944-B00F-317E89FFC48D}" type="presOf" srcId="{30A490C8-22B4-4D68-875C-0F0DE2FF864D}" destId="{4586F0D8-A120-274B-BE51-856FCB4AC43F}" srcOrd="0" destOrd="0" presId="urn:microsoft.com/office/officeart/2008/layout/LinedList"/>
    <dgm:cxn modelId="{711E093C-AD42-45A4-8D40-A2D39702062E}" srcId="{A2322D3A-7AC2-4C5C-9D7E-EAB2313D47D4}" destId="{8FE81FEC-2664-411F-AEB3-065F29F52751}" srcOrd="0" destOrd="0" parTransId="{BCBC007E-0269-421B-9C41-DE26D5C3A822}" sibTransId="{80230EB7-7230-4881-A631-309C07417378}"/>
    <dgm:cxn modelId="{7632773D-8054-0145-9910-2656ABCE5CDA}" type="presOf" srcId="{0DD8915E-DC14-41D6-9BB5-F49E1C265163}" destId="{F776D97D-7E8A-BE47-8534-04C00FFCCC4D}" srcOrd="0" destOrd="0" presId="urn:microsoft.com/office/officeart/2008/layout/LinedList"/>
    <dgm:cxn modelId="{51563A4F-C0EB-47D6-B5BC-47A4E599AD4B}" srcId="{E9682B4F-0217-4B50-923E-C104AA24290F}" destId="{0EC0C300-11E4-45CF-8418-973585107209}" srcOrd="0" destOrd="0" parTransId="{1E4DD98E-100E-46B7-B24A-408BBF69E9FA}" sibTransId="{90FAB5D1-62B3-4FF6-A07D-EE607F529C32}"/>
    <dgm:cxn modelId="{2D633B56-E147-4EFC-B9EE-6C0413F329B0}" srcId="{0DD8915E-DC14-41D6-9BB5-F49E1C265163}" destId="{4F85505A-81B6-4FDA-A144-900B71DAD946}" srcOrd="3" destOrd="0" parTransId="{D9A96E25-7BBE-4DDD-8DDE-B4970D4340A8}" sibTransId="{68F74A88-49DC-44B1-BC0D-220A7B97601C}"/>
    <dgm:cxn modelId="{F942F56C-9025-4AA1-9B36-C5AE0A93B0F5}" srcId="{4F85505A-81B6-4FDA-A144-900B71DAD946}" destId="{FEB4A941-E9FA-4A86-A673-85FF34B35F20}" srcOrd="0" destOrd="0" parTransId="{39522508-BC4E-4DD5-A744-AFEFFE36DB74}" sibTransId="{97624CC8-6315-4683-B26C-C30D552DA5A6}"/>
    <dgm:cxn modelId="{C573C975-9BCD-3D47-86C8-14A8B61FE168}" type="presOf" srcId="{FEB4A941-E9FA-4A86-A673-85FF34B35F20}" destId="{4249D1DC-A83D-314A-B537-01066820A2A2}" srcOrd="0" destOrd="0" presId="urn:microsoft.com/office/officeart/2008/layout/LinedList"/>
    <dgm:cxn modelId="{772B227B-9842-7E4B-A946-48F9C08394D4}" type="presOf" srcId="{A2322D3A-7AC2-4C5C-9D7E-EAB2313D47D4}" destId="{7543777C-4617-0343-8040-A73DD2FC544E}" srcOrd="0" destOrd="0" presId="urn:microsoft.com/office/officeart/2008/layout/LinedList"/>
    <dgm:cxn modelId="{52858697-E36E-3C41-91FB-24B844EEE1F4}" type="presOf" srcId="{0EC0C300-11E4-45CF-8418-973585107209}" destId="{C5AD48B0-9931-9B4D-A60B-A844B7F448FC}" srcOrd="0" destOrd="0" presId="urn:microsoft.com/office/officeart/2008/layout/LinedList"/>
    <dgm:cxn modelId="{D2CA01BF-F7E8-4A4F-9160-6406DCF31990}" type="presOf" srcId="{50418D2B-9486-42DE-AFDD-1D31420040FF}" destId="{40AD39FF-552E-3645-816F-DA192029EE94}" srcOrd="0" destOrd="0" presId="urn:microsoft.com/office/officeart/2008/layout/LinedList"/>
    <dgm:cxn modelId="{6C23D0C9-74B2-4C8B-AB2F-A03B3B0EBE56}" srcId="{0DD8915E-DC14-41D6-9BB5-F49E1C265163}" destId="{E9682B4F-0217-4B50-923E-C104AA24290F}" srcOrd="2" destOrd="0" parTransId="{E0F6C4AF-9BBB-4698-91D7-F9AE3EACBD5D}" sibTransId="{B8632E42-D7EB-4C31-877E-6F1B2801851A}"/>
    <dgm:cxn modelId="{381FE1CC-8184-4745-8EB3-6DE11655998D}" srcId="{73D947E0-108F-4D20-A71E-3CF329F97212}" destId="{30A490C8-22B4-4D68-875C-0F0DE2FF864D}" srcOrd="0" destOrd="0" parTransId="{035C64B0-4F0C-4FD1-BD23-B1D4C9887CBE}" sibTransId="{45495DA8-8707-41E3-A12B-FA5766269C44}"/>
    <dgm:cxn modelId="{179FAFCF-F878-464E-A8A6-1185EFA0E380}" srcId="{0DD8915E-DC14-41D6-9BB5-F49E1C265163}" destId="{A2322D3A-7AC2-4C5C-9D7E-EAB2313D47D4}" srcOrd="4" destOrd="0" parTransId="{4A8C15D4-B36F-4764-B4FF-F2AF790D3E17}" sibTransId="{84DE1C3A-3FC7-4DB3-88ED-33F65A71557A}"/>
    <dgm:cxn modelId="{99B75BD8-5AF8-7C4E-AEFD-430CD2C4CA57}" type="presOf" srcId="{73D947E0-108F-4D20-A71E-3CF329F97212}" destId="{27290E1D-A993-FE47-AD32-264686D4D5C9}" srcOrd="0" destOrd="0" presId="urn:microsoft.com/office/officeart/2008/layout/LinedList"/>
    <dgm:cxn modelId="{4AE21DE4-3E74-934C-A2DD-7AA9CF220864}" type="presOf" srcId="{B1AFA1AF-0FF8-45B3-A6D0-0E255A2F637D}" destId="{47BBF4D0-3042-9C45-AD8E-AC9529290611}" srcOrd="0" destOrd="0" presId="urn:microsoft.com/office/officeart/2008/layout/LinedList"/>
    <dgm:cxn modelId="{C4C745E7-4D99-7344-9422-E0A0ECE59A54}" type="presOf" srcId="{8FE81FEC-2664-411F-AEB3-065F29F52751}" destId="{FDF61795-EF4F-DD4D-9159-4AAF6F881146}" srcOrd="0" destOrd="0" presId="urn:microsoft.com/office/officeart/2008/layout/LinedList"/>
    <dgm:cxn modelId="{9759C9F1-6967-624A-9FF9-1DD2452BA3AA}" type="presOf" srcId="{4F85505A-81B6-4FDA-A144-900B71DAD946}" destId="{C76500F5-9E3D-F842-99EC-C1DB4300D8B6}" srcOrd="0" destOrd="0" presId="urn:microsoft.com/office/officeart/2008/layout/LinedList"/>
    <dgm:cxn modelId="{1AFBC1C2-4125-A746-815F-A6C0479AAB5E}" type="presParOf" srcId="{F776D97D-7E8A-BE47-8534-04C00FFCCC4D}" destId="{3C4E0FA1-D067-AD44-8E28-106F1EE1F117}" srcOrd="0" destOrd="0" presId="urn:microsoft.com/office/officeart/2008/layout/LinedList"/>
    <dgm:cxn modelId="{DEE48448-65C4-7D43-9C6C-1C322194C845}" type="presParOf" srcId="{F776D97D-7E8A-BE47-8534-04C00FFCCC4D}" destId="{4618D61B-DCED-8E48-9FBD-90A3161B1E67}" srcOrd="1" destOrd="0" presId="urn:microsoft.com/office/officeart/2008/layout/LinedList"/>
    <dgm:cxn modelId="{1C948CC6-566C-D945-A9AA-DD3067DB7EA5}" type="presParOf" srcId="{4618D61B-DCED-8E48-9FBD-90A3161B1E67}" destId="{27290E1D-A993-FE47-AD32-264686D4D5C9}" srcOrd="0" destOrd="0" presId="urn:microsoft.com/office/officeart/2008/layout/LinedList"/>
    <dgm:cxn modelId="{40323340-BD78-3242-90F0-8760C70B54C8}" type="presParOf" srcId="{4618D61B-DCED-8E48-9FBD-90A3161B1E67}" destId="{22DDA73C-6B43-B040-875B-5AEDC5BAD42D}" srcOrd="1" destOrd="0" presId="urn:microsoft.com/office/officeart/2008/layout/LinedList"/>
    <dgm:cxn modelId="{2F01CA35-2E6B-8B4C-918E-CB7F12B2EB17}" type="presParOf" srcId="{22DDA73C-6B43-B040-875B-5AEDC5BAD42D}" destId="{0A8259C7-5577-FE4A-960D-35F40680E496}" srcOrd="0" destOrd="0" presId="urn:microsoft.com/office/officeart/2008/layout/LinedList"/>
    <dgm:cxn modelId="{85E2D432-435C-1E4C-B9EB-3486629C64F1}" type="presParOf" srcId="{22DDA73C-6B43-B040-875B-5AEDC5BAD42D}" destId="{D9A20406-96A6-E94F-A649-D259FC3E9FB5}" srcOrd="1" destOrd="0" presId="urn:microsoft.com/office/officeart/2008/layout/LinedList"/>
    <dgm:cxn modelId="{73B953AA-1A2A-F948-B838-69A40AF93991}" type="presParOf" srcId="{D9A20406-96A6-E94F-A649-D259FC3E9FB5}" destId="{355BB4CC-5E93-4246-B4DF-6F912038E788}" srcOrd="0" destOrd="0" presId="urn:microsoft.com/office/officeart/2008/layout/LinedList"/>
    <dgm:cxn modelId="{0BFB45BA-2414-1B4C-9D20-295C1A568B14}" type="presParOf" srcId="{D9A20406-96A6-E94F-A649-D259FC3E9FB5}" destId="{4586F0D8-A120-274B-BE51-856FCB4AC43F}" srcOrd="1" destOrd="0" presId="urn:microsoft.com/office/officeart/2008/layout/LinedList"/>
    <dgm:cxn modelId="{D93E62D6-26CC-3041-BEC4-1078B7F5EE28}" type="presParOf" srcId="{D9A20406-96A6-E94F-A649-D259FC3E9FB5}" destId="{2E15F8C9-5842-A144-9D5F-AAF49EBC828C}" srcOrd="2" destOrd="0" presId="urn:microsoft.com/office/officeart/2008/layout/LinedList"/>
    <dgm:cxn modelId="{5D7453AA-C784-ED40-8752-06BF4D8D8228}" type="presParOf" srcId="{22DDA73C-6B43-B040-875B-5AEDC5BAD42D}" destId="{D32907E9-4487-C641-A90B-8734AF86410A}" srcOrd="2" destOrd="0" presId="urn:microsoft.com/office/officeart/2008/layout/LinedList"/>
    <dgm:cxn modelId="{58782C78-CC2C-D84A-B7A0-1A1D448F7740}" type="presParOf" srcId="{22DDA73C-6B43-B040-875B-5AEDC5BAD42D}" destId="{ED8A1C51-E98E-2843-9399-F7BEAA0953E2}" srcOrd="3" destOrd="0" presId="urn:microsoft.com/office/officeart/2008/layout/LinedList"/>
    <dgm:cxn modelId="{963F728C-6DCE-5340-ADAF-6D26364518C4}" type="presParOf" srcId="{F776D97D-7E8A-BE47-8534-04C00FFCCC4D}" destId="{178B931F-8CEF-0149-B4DF-A88FA13E58C2}" srcOrd="2" destOrd="0" presId="urn:microsoft.com/office/officeart/2008/layout/LinedList"/>
    <dgm:cxn modelId="{4B5413E7-E374-124C-ADE9-E376B016B1AA}" type="presParOf" srcId="{F776D97D-7E8A-BE47-8534-04C00FFCCC4D}" destId="{265D5022-9B9B-BA42-88D0-37765DFBADEE}" srcOrd="3" destOrd="0" presId="urn:microsoft.com/office/officeart/2008/layout/LinedList"/>
    <dgm:cxn modelId="{85099CAB-265F-AB4A-A5E6-392E1C4AE93C}" type="presParOf" srcId="{265D5022-9B9B-BA42-88D0-37765DFBADEE}" destId="{47BBF4D0-3042-9C45-AD8E-AC9529290611}" srcOrd="0" destOrd="0" presId="urn:microsoft.com/office/officeart/2008/layout/LinedList"/>
    <dgm:cxn modelId="{6D5B2806-C37E-0A42-9682-4E7B12402D01}" type="presParOf" srcId="{265D5022-9B9B-BA42-88D0-37765DFBADEE}" destId="{8117825D-08FF-8042-8745-FC633703D5F7}" srcOrd="1" destOrd="0" presId="urn:microsoft.com/office/officeart/2008/layout/LinedList"/>
    <dgm:cxn modelId="{9626628D-7312-3D4A-81E8-4C60BB924D51}" type="presParOf" srcId="{8117825D-08FF-8042-8745-FC633703D5F7}" destId="{68351258-5A8B-754C-B6A1-9825B142B219}" srcOrd="0" destOrd="0" presId="urn:microsoft.com/office/officeart/2008/layout/LinedList"/>
    <dgm:cxn modelId="{F653DD3A-2935-454B-A4E7-D2CD5FB2C54E}" type="presParOf" srcId="{8117825D-08FF-8042-8745-FC633703D5F7}" destId="{5FE2E143-7FA8-A043-B610-C273DA4DDD8B}" srcOrd="1" destOrd="0" presId="urn:microsoft.com/office/officeart/2008/layout/LinedList"/>
    <dgm:cxn modelId="{6EB2913B-BDE1-6D45-83E2-F4243409489A}" type="presParOf" srcId="{5FE2E143-7FA8-A043-B610-C273DA4DDD8B}" destId="{DD4CD826-FC02-E348-A6C9-0DC2E2D9C29B}" srcOrd="0" destOrd="0" presId="urn:microsoft.com/office/officeart/2008/layout/LinedList"/>
    <dgm:cxn modelId="{2744F6A2-A406-3A4D-A021-EBE446961DC9}" type="presParOf" srcId="{5FE2E143-7FA8-A043-B610-C273DA4DDD8B}" destId="{40AD39FF-552E-3645-816F-DA192029EE94}" srcOrd="1" destOrd="0" presId="urn:microsoft.com/office/officeart/2008/layout/LinedList"/>
    <dgm:cxn modelId="{B2EFF51F-B7A0-5247-855A-5DF225E76E44}" type="presParOf" srcId="{5FE2E143-7FA8-A043-B610-C273DA4DDD8B}" destId="{A23BCA2D-2ABE-AD4A-B328-864E09D9D53A}" srcOrd="2" destOrd="0" presId="urn:microsoft.com/office/officeart/2008/layout/LinedList"/>
    <dgm:cxn modelId="{054EE277-AF92-A14F-B8DF-8CD00E2F546F}" type="presParOf" srcId="{8117825D-08FF-8042-8745-FC633703D5F7}" destId="{3C32CEDB-4D51-DE42-A3D8-8AC9E88624F2}" srcOrd="2" destOrd="0" presId="urn:microsoft.com/office/officeart/2008/layout/LinedList"/>
    <dgm:cxn modelId="{45056D0C-8B13-EA4F-9C1C-34CD6E5CC0A8}" type="presParOf" srcId="{8117825D-08FF-8042-8745-FC633703D5F7}" destId="{EAF5A931-D6EC-9745-891E-D2432D3F82C1}" srcOrd="3" destOrd="0" presId="urn:microsoft.com/office/officeart/2008/layout/LinedList"/>
    <dgm:cxn modelId="{F181DF5D-631B-E04B-AE77-22B190EF9699}" type="presParOf" srcId="{F776D97D-7E8A-BE47-8534-04C00FFCCC4D}" destId="{913B5E25-C84D-514D-AB84-FB479AF2BAA5}" srcOrd="4" destOrd="0" presId="urn:microsoft.com/office/officeart/2008/layout/LinedList"/>
    <dgm:cxn modelId="{730F3869-EADB-AA4E-9877-72AC11B368CE}" type="presParOf" srcId="{F776D97D-7E8A-BE47-8534-04C00FFCCC4D}" destId="{6DCC70ED-4D75-B243-B2A7-47ECDF797974}" srcOrd="5" destOrd="0" presId="urn:microsoft.com/office/officeart/2008/layout/LinedList"/>
    <dgm:cxn modelId="{F1A74471-8FDE-B547-8DB9-C3BEBDE9484C}" type="presParOf" srcId="{6DCC70ED-4D75-B243-B2A7-47ECDF797974}" destId="{3E5AB2BF-A462-A841-B59B-E575612010D9}" srcOrd="0" destOrd="0" presId="urn:microsoft.com/office/officeart/2008/layout/LinedList"/>
    <dgm:cxn modelId="{D8EE97EF-C58E-CA4D-935F-3696E76DCAD4}" type="presParOf" srcId="{6DCC70ED-4D75-B243-B2A7-47ECDF797974}" destId="{A8F50829-4BAB-7C4A-AA30-84E2D099EB01}" srcOrd="1" destOrd="0" presId="urn:microsoft.com/office/officeart/2008/layout/LinedList"/>
    <dgm:cxn modelId="{55305C6D-EBD9-6147-924D-7A520F9C2F7B}" type="presParOf" srcId="{A8F50829-4BAB-7C4A-AA30-84E2D099EB01}" destId="{B00668AF-A753-A947-B0E8-8227A583AE63}" srcOrd="0" destOrd="0" presId="urn:microsoft.com/office/officeart/2008/layout/LinedList"/>
    <dgm:cxn modelId="{BC083303-4717-3047-BDAF-AB372A513541}" type="presParOf" srcId="{A8F50829-4BAB-7C4A-AA30-84E2D099EB01}" destId="{7513036D-86F8-6D46-87EA-832DD97DEE31}" srcOrd="1" destOrd="0" presId="urn:microsoft.com/office/officeart/2008/layout/LinedList"/>
    <dgm:cxn modelId="{1E734147-96C9-B844-A363-F3A3E5B41FA0}" type="presParOf" srcId="{7513036D-86F8-6D46-87EA-832DD97DEE31}" destId="{CC7DA8AC-3BF7-C34B-81F7-1982D6060B6D}" srcOrd="0" destOrd="0" presId="urn:microsoft.com/office/officeart/2008/layout/LinedList"/>
    <dgm:cxn modelId="{DB84297B-E3C6-194F-91AB-44DA723AE4C7}" type="presParOf" srcId="{7513036D-86F8-6D46-87EA-832DD97DEE31}" destId="{C5AD48B0-9931-9B4D-A60B-A844B7F448FC}" srcOrd="1" destOrd="0" presId="urn:microsoft.com/office/officeart/2008/layout/LinedList"/>
    <dgm:cxn modelId="{AC329C1A-F5AE-5D48-9B83-435F7E1C408C}" type="presParOf" srcId="{7513036D-86F8-6D46-87EA-832DD97DEE31}" destId="{739BA94D-B766-5549-A0A2-0A928B4B7133}" srcOrd="2" destOrd="0" presId="urn:microsoft.com/office/officeart/2008/layout/LinedList"/>
    <dgm:cxn modelId="{C5164D36-7D9B-844B-AFB2-C871EE520B4C}" type="presParOf" srcId="{A8F50829-4BAB-7C4A-AA30-84E2D099EB01}" destId="{1486AE56-865C-6E48-9D6E-6B6DFA851578}" srcOrd="2" destOrd="0" presId="urn:microsoft.com/office/officeart/2008/layout/LinedList"/>
    <dgm:cxn modelId="{3D6C1D07-B700-D74A-9FEF-2D02E52C7767}" type="presParOf" srcId="{A8F50829-4BAB-7C4A-AA30-84E2D099EB01}" destId="{B12D3693-6970-B94A-AB2E-8B150F518B73}" srcOrd="3" destOrd="0" presId="urn:microsoft.com/office/officeart/2008/layout/LinedList"/>
    <dgm:cxn modelId="{F200239E-02AD-F244-964C-597398F50846}" type="presParOf" srcId="{F776D97D-7E8A-BE47-8534-04C00FFCCC4D}" destId="{88532B37-2569-E445-B003-569B3ACBA8CA}" srcOrd="6" destOrd="0" presId="urn:microsoft.com/office/officeart/2008/layout/LinedList"/>
    <dgm:cxn modelId="{0FE2B243-C37E-B148-ADAD-B485F82713A6}" type="presParOf" srcId="{F776D97D-7E8A-BE47-8534-04C00FFCCC4D}" destId="{27C10060-401A-7945-9D2A-17F166E50813}" srcOrd="7" destOrd="0" presId="urn:microsoft.com/office/officeart/2008/layout/LinedList"/>
    <dgm:cxn modelId="{901EE5F2-0C91-0549-8BB5-B68C7AFBF1C6}" type="presParOf" srcId="{27C10060-401A-7945-9D2A-17F166E50813}" destId="{C76500F5-9E3D-F842-99EC-C1DB4300D8B6}" srcOrd="0" destOrd="0" presId="urn:microsoft.com/office/officeart/2008/layout/LinedList"/>
    <dgm:cxn modelId="{55FFBF0E-D38C-F848-BEEF-76F14AD0E52B}" type="presParOf" srcId="{27C10060-401A-7945-9D2A-17F166E50813}" destId="{18B63E3F-6E39-1A43-89A5-CF1EF0E2CD9D}" srcOrd="1" destOrd="0" presId="urn:microsoft.com/office/officeart/2008/layout/LinedList"/>
    <dgm:cxn modelId="{D1DAE132-899B-7A41-9B16-38DA3558D999}" type="presParOf" srcId="{18B63E3F-6E39-1A43-89A5-CF1EF0E2CD9D}" destId="{7614AAED-BC05-C04C-AA76-2598331FEA14}" srcOrd="0" destOrd="0" presId="urn:microsoft.com/office/officeart/2008/layout/LinedList"/>
    <dgm:cxn modelId="{B38F40B3-CD88-5C41-ADF6-9F20DA6886C7}" type="presParOf" srcId="{18B63E3F-6E39-1A43-89A5-CF1EF0E2CD9D}" destId="{5D3E0464-418A-564F-B2E6-DCDA7E5525CA}" srcOrd="1" destOrd="0" presId="urn:microsoft.com/office/officeart/2008/layout/LinedList"/>
    <dgm:cxn modelId="{84628A23-95A5-064C-866C-7BFD66FC4172}" type="presParOf" srcId="{5D3E0464-418A-564F-B2E6-DCDA7E5525CA}" destId="{53A5F1A9-72FB-CC4A-98FD-3028E50DEEE3}" srcOrd="0" destOrd="0" presId="urn:microsoft.com/office/officeart/2008/layout/LinedList"/>
    <dgm:cxn modelId="{8B6772C7-F7F1-8142-B4F4-FA8B72240E1F}" type="presParOf" srcId="{5D3E0464-418A-564F-B2E6-DCDA7E5525CA}" destId="{4249D1DC-A83D-314A-B537-01066820A2A2}" srcOrd="1" destOrd="0" presId="urn:microsoft.com/office/officeart/2008/layout/LinedList"/>
    <dgm:cxn modelId="{02D96DEC-77B9-9242-AA46-7ED4EE23BB84}" type="presParOf" srcId="{5D3E0464-418A-564F-B2E6-DCDA7E5525CA}" destId="{24573E07-646E-EE40-91F5-5D1B85DFB7A5}" srcOrd="2" destOrd="0" presId="urn:microsoft.com/office/officeart/2008/layout/LinedList"/>
    <dgm:cxn modelId="{08AFC2EC-BC3C-D444-991D-9088985A82D7}" type="presParOf" srcId="{18B63E3F-6E39-1A43-89A5-CF1EF0E2CD9D}" destId="{0D57756D-529C-2140-A977-BD0E25A5CF9F}" srcOrd="2" destOrd="0" presId="urn:microsoft.com/office/officeart/2008/layout/LinedList"/>
    <dgm:cxn modelId="{693A3E82-CADE-6A44-B958-AA563416F281}" type="presParOf" srcId="{18B63E3F-6E39-1A43-89A5-CF1EF0E2CD9D}" destId="{F09EA6CB-33D3-8D42-AA93-5A54221B358E}" srcOrd="3" destOrd="0" presId="urn:microsoft.com/office/officeart/2008/layout/LinedList"/>
    <dgm:cxn modelId="{12D23EA2-0ED9-D34E-B5ED-F5D3205CAB99}" type="presParOf" srcId="{F776D97D-7E8A-BE47-8534-04C00FFCCC4D}" destId="{F5770AFA-66ED-0C4C-805A-0A58C20E9262}" srcOrd="8" destOrd="0" presId="urn:microsoft.com/office/officeart/2008/layout/LinedList"/>
    <dgm:cxn modelId="{D6655B2D-64A9-7743-802F-4F8E778B3C33}" type="presParOf" srcId="{F776D97D-7E8A-BE47-8534-04C00FFCCC4D}" destId="{F891B2B1-AF2F-6B4A-BB1C-410B26CB87A9}" srcOrd="9" destOrd="0" presId="urn:microsoft.com/office/officeart/2008/layout/LinedList"/>
    <dgm:cxn modelId="{318C1DAB-A068-964F-A17E-140AD336B1BF}" type="presParOf" srcId="{F891B2B1-AF2F-6B4A-BB1C-410B26CB87A9}" destId="{7543777C-4617-0343-8040-A73DD2FC544E}" srcOrd="0" destOrd="0" presId="urn:microsoft.com/office/officeart/2008/layout/LinedList"/>
    <dgm:cxn modelId="{B8AF4568-9B82-DA44-AD5C-EA377FA2D9B3}" type="presParOf" srcId="{F891B2B1-AF2F-6B4A-BB1C-410B26CB87A9}" destId="{1F14637B-F64E-2B44-B962-58D4B9D01816}" srcOrd="1" destOrd="0" presId="urn:microsoft.com/office/officeart/2008/layout/LinedList"/>
    <dgm:cxn modelId="{4658BBE0-0059-7746-8015-ACCF9C12F94D}" type="presParOf" srcId="{1F14637B-F64E-2B44-B962-58D4B9D01816}" destId="{C5E85A61-2F53-ED40-B82C-D1234507F0B9}" srcOrd="0" destOrd="0" presId="urn:microsoft.com/office/officeart/2008/layout/LinedList"/>
    <dgm:cxn modelId="{EEFBE36F-E91C-3F40-963E-7DFDA2159A59}" type="presParOf" srcId="{1F14637B-F64E-2B44-B962-58D4B9D01816}" destId="{A74182B4-4E0B-8C41-8815-820CE83D2B24}" srcOrd="1" destOrd="0" presId="urn:microsoft.com/office/officeart/2008/layout/LinedList"/>
    <dgm:cxn modelId="{F7097533-54BF-4B46-AD4D-92D21EEBFDFE}" type="presParOf" srcId="{A74182B4-4E0B-8C41-8815-820CE83D2B24}" destId="{F42ED7E8-626D-8844-B304-8CB707F5C617}" srcOrd="0" destOrd="0" presId="urn:microsoft.com/office/officeart/2008/layout/LinedList"/>
    <dgm:cxn modelId="{154656EA-373C-3444-B79D-76EDB13C71D0}" type="presParOf" srcId="{A74182B4-4E0B-8C41-8815-820CE83D2B24}" destId="{FDF61795-EF4F-DD4D-9159-4AAF6F881146}" srcOrd="1" destOrd="0" presId="urn:microsoft.com/office/officeart/2008/layout/LinedList"/>
    <dgm:cxn modelId="{8D205AE8-2368-B64F-A428-DA96C0D8A08F}" type="presParOf" srcId="{A74182B4-4E0B-8C41-8815-820CE83D2B24}" destId="{8A4368D5-9931-DE4B-BB7D-B49BEF583F76}" srcOrd="2" destOrd="0" presId="urn:microsoft.com/office/officeart/2008/layout/LinedList"/>
    <dgm:cxn modelId="{A7BBB921-7E0D-5D41-9EFD-6FA175CB64CE}" type="presParOf" srcId="{1F14637B-F64E-2B44-B962-58D4B9D01816}" destId="{C75E1AE3-DD31-AD48-9D72-710374FAA08B}" srcOrd="2" destOrd="0" presId="urn:microsoft.com/office/officeart/2008/layout/LinedList"/>
    <dgm:cxn modelId="{6429F904-383C-C243-9E84-BE55B6F1F30B}" type="presParOf" srcId="{1F14637B-F64E-2B44-B962-58D4B9D01816}" destId="{3B2061BB-F946-524B-A959-DFB71D9FE3F7}" srcOrd="3"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33378A-F7BF-4141-ACCB-B5B5A3DA142F}">
      <dsp:nvSpPr>
        <dsp:cNvPr id="0" name=""/>
        <dsp:cNvSpPr/>
      </dsp:nvSpPr>
      <dsp:spPr>
        <a:xfrm rot="5400000">
          <a:off x="-258597" y="260725"/>
          <a:ext cx="1723984" cy="1206788"/>
        </a:xfrm>
        <a:prstGeom prst="chevron">
          <a:avLst/>
        </a:prstGeom>
        <a:solidFill>
          <a:srgbClr val="FFC000"/>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GB" sz="1700" kern="1200" dirty="0"/>
            <a:t>Subject</a:t>
          </a:r>
        </a:p>
      </dsp:txBody>
      <dsp:txXfrm rot="-5400000">
        <a:off x="1" y="605521"/>
        <a:ext cx="1206788" cy="517196"/>
      </dsp:txXfrm>
    </dsp:sp>
    <dsp:sp modelId="{F77DCBFB-5231-AE44-B5E7-528DE5FB7C40}">
      <dsp:nvSpPr>
        <dsp:cNvPr id="0" name=""/>
        <dsp:cNvSpPr/>
      </dsp:nvSpPr>
      <dsp:spPr>
        <a:xfrm rot="5400000">
          <a:off x="3009273" y="-1800357"/>
          <a:ext cx="1120589" cy="4725559"/>
        </a:xfrm>
        <a:prstGeom prst="round2SameRect">
          <a:avLst/>
        </a:prstGeom>
        <a:solidFill>
          <a:schemeClr val="lt1">
            <a:alpha val="90000"/>
            <a:hueOff val="0"/>
            <a:satOff val="0"/>
            <a:lumOff val="0"/>
            <a:alphaOff val="0"/>
          </a:schemeClr>
        </a:solidFill>
        <a:ln w="12700" cap="flat" cmpd="sng" algn="ctr">
          <a:solidFill>
            <a:srgbClr val="FFC00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n-GB" sz="2300" kern="1200" dirty="0">
              <a:latin typeface="Patua One" panose="02000000000000000000" pitchFamily="2" charset="0"/>
            </a:rPr>
            <a:t>What is it that we will teach and that students will learn? </a:t>
          </a:r>
        </a:p>
      </dsp:txBody>
      <dsp:txXfrm rot="-5400000">
        <a:off x="1206789" y="56830"/>
        <a:ext cx="4670856" cy="1011183"/>
      </dsp:txXfrm>
    </dsp:sp>
    <dsp:sp modelId="{CCF5363F-8C31-9847-AFD9-B4C79FC7022E}">
      <dsp:nvSpPr>
        <dsp:cNvPr id="0" name=""/>
        <dsp:cNvSpPr/>
      </dsp:nvSpPr>
      <dsp:spPr>
        <a:xfrm rot="5400000">
          <a:off x="-258597" y="1791937"/>
          <a:ext cx="1723984" cy="1206788"/>
        </a:xfrm>
        <a:prstGeom prst="chevron">
          <a:avLst/>
        </a:prstGeom>
        <a:solidFill>
          <a:schemeClr val="accent1">
            <a:lumMod val="7500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GB" sz="1700" kern="1200" dirty="0"/>
            <a:t>Pedagogy</a:t>
          </a:r>
        </a:p>
      </dsp:txBody>
      <dsp:txXfrm rot="-5400000">
        <a:off x="1" y="2136733"/>
        <a:ext cx="1206788" cy="517196"/>
      </dsp:txXfrm>
    </dsp:sp>
    <dsp:sp modelId="{F1BA9CB8-1761-2044-8996-1B47A096D960}">
      <dsp:nvSpPr>
        <dsp:cNvPr id="0" name=""/>
        <dsp:cNvSpPr/>
      </dsp:nvSpPr>
      <dsp:spPr>
        <a:xfrm rot="5400000">
          <a:off x="3009273" y="-269144"/>
          <a:ext cx="1120589" cy="4725559"/>
        </a:xfrm>
        <a:prstGeom prst="round2SameRect">
          <a:avLst/>
        </a:prstGeom>
        <a:solidFill>
          <a:schemeClr val="lt1">
            <a:alpha val="90000"/>
            <a:hueOff val="0"/>
            <a:satOff val="0"/>
            <a:lumOff val="0"/>
            <a:alphaOff val="0"/>
          </a:schemeClr>
        </a:solidFill>
        <a:ln w="127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n-GB" sz="2300" kern="1200" dirty="0">
              <a:latin typeface="Patua One" panose="02000000000000000000" pitchFamily="2" charset="0"/>
            </a:rPr>
            <a:t>How will we teach this subject and how will we assess the learners? </a:t>
          </a:r>
        </a:p>
      </dsp:txBody>
      <dsp:txXfrm rot="-5400000">
        <a:off x="1206789" y="1588043"/>
        <a:ext cx="4670856" cy="1011183"/>
      </dsp:txXfrm>
    </dsp:sp>
    <dsp:sp modelId="{A290D506-C960-8F41-B4E2-4C7819B9E31A}">
      <dsp:nvSpPr>
        <dsp:cNvPr id="0" name=""/>
        <dsp:cNvSpPr/>
      </dsp:nvSpPr>
      <dsp:spPr>
        <a:xfrm rot="5400000">
          <a:off x="-258597" y="3323150"/>
          <a:ext cx="1723984" cy="1206788"/>
        </a:xfrm>
        <a:prstGeom prst="chevron">
          <a:avLst/>
        </a:prstGeom>
        <a:solidFill>
          <a:srgbClr val="00B0F0"/>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GB" sz="1700" kern="1200" dirty="0"/>
            <a:t>Modality</a:t>
          </a:r>
        </a:p>
      </dsp:txBody>
      <dsp:txXfrm rot="-5400000">
        <a:off x="1" y="3667946"/>
        <a:ext cx="1206788" cy="517196"/>
      </dsp:txXfrm>
    </dsp:sp>
    <dsp:sp modelId="{67F0FFB6-2D53-C44D-93B2-5A9686E6DAF6}">
      <dsp:nvSpPr>
        <dsp:cNvPr id="0" name=""/>
        <dsp:cNvSpPr/>
      </dsp:nvSpPr>
      <dsp:spPr>
        <a:xfrm rot="5400000">
          <a:off x="3009273" y="1262067"/>
          <a:ext cx="1120589" cy="4725559"/>
        </a:xfrm>
        <a:prstGeom prst="round2SameRect">
          <a:avLst/>
        </a:prstGeom>
        <a:solidFill>
          <a:schemeClr val="lt1">
            <a:alpha val="90000"/>
            <a:hueOff val="0"/>
            <a:satOff val="0"/>
            <a:lumOff val="0"/>
            <a:alphaOff val="0"/>
          </a:schemeClr>
        </a:solidFill>
        <a:ln w="12700" cap="flat" cmpd="sng" algn="ctr">
          <a:solidFill>
            <a:srgbClr val="00B0F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n-GB" sz="2300" kern="1200" dirty="0">
              <a:latin typeface="Patua One" panose="02000000000000000000" pitchFamily="2" charset="0"/>
            </a:rPr>
            <a:t>How will learners access this learning and what modes work best for different activities?</a:t>
          </a:r>
        </a:p>
      </dsp:txBody>
      <dsp:txXfrm rot="-5400000">
        <a:off x="1206789" y="3119255"/>
        <a:ext cx="4670856" cy="10111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4E0FA1-D067-AD44-8E28-106F1EE1F117}">
      <dsp:nvSpPr>
        <dsp:cNvPr id="0" name=""/>
        <dsp:cNvSpPr/>
      </dsp:nvSpPr>
      <dsp:spPr>
        <a:xfrm>
          <a:off x="0" y="531"/>
          <a:ext cx="8861425" cy="0"/>
        </a:xfrm>
        <a:prstGeom prst="line">
          <a:avLst/>
        </a:prstGeom>
        <a:solidFill>
          <a:schemeClr val="accent2">
            <a:hueOff val="0"/>
            <a:satOff val="0"/>
            <a:lumOff val="0"/>
            <a:alphaOff val="0"/>
          </a:schemeClr>
        </a:solidFill>
        <a:ln w="12700" cap="flat" cmpd="sng" algn="ctr">
          <a:solidFill>
            <a:schemeClr val="accent2">
              <a:hueOff val="0"/>
              <a:satOff val="0"/>
              <a:lumOff val="0"/>
              <a:alpha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27290E1D-A993-FE47-AD32-264686D4D5C9}">
      <dsp:nvSpPr>
        <dsp:cNvPr id="0" name=""/>
        <dsp:cNvSpPr/>
      </dsp:nvSpPr>
      <dsp:spPr>
        <a:xfrm>
          <a:off x="0" y="531"/>
          <a:ext cx="1767092"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rtlCol="0" anchor="ctr" anchorCtr="0">
          <a:noAutofit/>
        </a:bodyPr>
        <a:lstStyle/>
        <a:p>
          <a:pPr marL="0" lvl="0" indent="0" algn="l" defTabSz="1066800" rtl="0">
            <a:lnSpc>
              <a:spcPct val="90000"/>
            </a:lnSpc>
            <a:spcBef>
              <a:spcPct val="0"/>
            </a:spcBef>
            <a:spcAft>
              <a:spcPct val="35000"/>
            </a:spcAft>
            <a:buNone/>
          </a:pPr>
          <a:r>
            <a:rPr lang="en-GB" sz="2400" b="1" i="0" kern="1200" dirty="0">
              <a:latin typeface="Patua One" panose="02000000000000000000" pitchFamily="2" charset="0"/>
              <a:cs typeface="Arial Black" panose="020B0604020202020204" pitchFamily="34" charset="0"/>
            </a:rPr>
            <a:t>Chemistry</a:t>
          </a:r>
        </a:p>
      </dsp:txBody>
      <dsp:txXfrm>
        <a:off x="0" y="531"/>
        <a:ext cx="1767092" cy="870055"/>
      </dsp:txXfrm>
    </dsp:sp>
    <dsp:sp modelId="{4586F0D8-A120-274B-BE51-856FCB4AC43F}">
      <dsp:nvSpPr>
        <dsp:cNvPr id="0" name=""/>
        <dsp:cNvSpPr/>
      </dsp:nvSpPr>
      <dsp:spPr>
        <a:xfrm>
          <a:off x="1902558" y="49767"/>
          <a:ext cx="6958866" cy="790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rtlCol="0" anchor="ctr" anchorCtr="0">
          <a:noAutofit/>
        </a:bodyPr>
        <a:lstStyle/>
        <a:p>
          <a:pPr marL="0" lvl="0" indent="0" algn="l" defTabSz="622300" rtl="0">
            <a:lnSpc>
              <a:spcPct val="90000"/>
            </a:lnSpc>
            <a:spcBef>
              <a:spcPct val="0"/>
            </a:spcBef>
            <a:spcAft>
              <a:spcPct val="35000"/>
            </a:spcAft>
            <a:buNone/>
          </a:pPr>
          <a:r>
            <a:rPr lang="en-GB" sz="1400" b="1" i="0" kern="1200" dirty="0">
              <a:latin typeface="Arial" panose="020B0604020202020204" pitchFamily="34" charset="0"/>
              <a:cs typeface="Arial" panose="020B0604020202020204" pitchFamily="34" charset="0"/>
            </a:rPr>
            <a:t>Developed instructional videos for basic lab instruction to free up lab time for more in person access to carry out actual lab tasks. </a:t>
          </a:r>
        </a:p>
      </dsp:txBody>
      <dsp:txXfrm>
        <a:off x="1902558" y="49767"/>
        <a:ext cx="6958866" cy="790186"/>
      </dsp:txXfrm>
    </dsp:sp>
    <dsp:sp modelId="{D32907E9-4487-C641-A90B-8734AF86410A}">
      <dsp:nvSpPr>
        <dsp:cNvPr id="0" name=""/>
        <dsp:cNvSpPr/>
      </dsp:nvSpPr>
      <dsp:spPr>
        <a:xfrm>
          <a:off x="1758469" y="740580"/>
          <a:ext cx="7068371"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 val="0"/>
            </a:schemeClr>
          </a:solidFill>
          <a:prstDash val="solid"/>
          <a:miter lim="800000"/>
        </a:ln>
        <a:effectLst/>
      </dsp:spPr>
      <dsp:style>
        <a:lnRef idx="2">
          <a:scrgbClr r="0" g="0" b="0"/>
        </a:lnRef>
        <a:fillRef idx="1">
          <a:scrgbClr r="0" g="0" b="0"/>
        </a:fillRef>
        <a:effectRef idx="1">
          <a:scrgbClr r="0" g="0" b="0"/>
        </a:effectRef>
        <a:fontRef idx="minor"/>
      </dsp:style>
    </dsp:sp>
    <dsp:sp modelId="{178B931F-8CEF-0149-B4DF-A88FA13E58C2}">
      <dsp:nvSpPr>
        <dsp:cNvPr id="0" name=""/>
        <dsp:cNvSpPr/>
      </dsp:nvSpPr>
      <dsp:spPr>
        <a:xfrm>
          <a:off x="0" y="870586"/>
          <a:ext cx="8861425" cy="0"/>
        </a:xfrm>
        <a:prstGeom prst="line">
          <a:avLst/>
        </a:prstGeom>
        <a:solidFill>
          <a:schemeClr val="accent3">
            <a:hueOff val="0"/>
            <a:satOff val="0"/>
            <a:lumOff val="0"/>
            <a:alphaOff val="0"/>
          </a:schemeClr>
        </a:solidFill>
        <a:ln w="25400" cap="flat" cmpd="sng" algn="ctr">
          <a:solidFill>
            <a:schemeClr val="accent3"/>
          </a:solidFill>
          <a:prstDash val="solid"/>
          <a:miter lim="800000"/>
        </a:ln>
        <a:effectLst/>
      </dsp:spPr>
      <dsp:style>
        <a:lnRef idx="2">
          <a:scrgbClr r="0" g="0" b="0"/>
        </a:lnRef>
        <a:fillRef idx="1">
          <a:scrgbClr r="0" g="0" b="0"/>
        </a:fillRef>
        <a:effectRef idx="1">
          <a:scrgbClr r="0" g="0" b="0"/>
        </a:effectRef>
        <a:fontRef idx="minor">
          <a:schemeClr val="lt1"/>
        </a:fontRef>
      </dsp:style>
    </dsp:sp>
    <dsp:sp modelId="{47BBF4D0-3042-9C45-AD8E-AC9529290611}">
      <dsp:nvSpPr>
        <dsp:cNvPr id="0" name=""/>
        <dsp:cNvSpPr/>
      </dsp:nvSpPr>
      <dsp:spPr>
        <a:xfrm>
          <a:off x="0" y="870586"/>
          <a:ext cx="1887884"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rtlCol="0" anchor="ctr" anchorCtr="0">
          <a:noAutofit/>
        </a:bodyPr>
        <a:lstStyle/>
        <a:p>
          <a:pPr marL="0" lvl="0" indent="0" algn="l" defTabSz="1066800" rtl="0">
            <a:lnSpc>
              <a:spcPct val="90000"/>
            </a:lnSpc>
            <a:spcBef>
              <a:spcPct val="0"/>
            </a:spcBef>
            <a:spcAft>
              <a:spcPct val="35000"/>
            </a:spcAft>
            <a:buNone/>
          </a:pPr>
          <a:r>
            <a:rPr lang="en-GB" sz="2400" b="1" i="0" kern="1200" dirty="0">
              <a:latin typeface="Patua One" panose="02000000000000000000" pitchFamily="2" charset="0"/>
              <a:cs typeface="Arial Black" panose="020B0604020202020204" pitchFamily="34" charset="0"/>
            </a:rPr>
            <a:t>Psychology</a:t>
          </a:r>
        </a:p>
      </dsp:txBody>
      <dsp:txXfrm>
        <a:off x="0" y="870586"/>
        <a:ext cx="1887884" cy="870055"/>
      </dsp:txXfrm>
    </dsp:sp>
    <dsp:sp modelId="{40AD39FF-552E-3645-816F-DA192029EE94}">
      <dsp:nvSpPr>
        <dsp:cNvPr id="0" name=""/>
        <dsp:cNvSpPr/>
      </dsp:nvSpPr>
      <dsp:spPr>
        <a:xfrm>
          <a:off x="2002247" y="910095"/>
          <a:ext cx="6848777" cy="790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rtlCol="0" anchor="ctr" anchorCtr="0">
          <a:noAutofit/>
        </a:bodyPr>
        <a:lstStyle/>
        <a:p>
          <a:pPr marL="0" lvl="0" indent="0" algn="l" defTabSz="622300" rtl="0">
            <a:lnSpc>
              <a:spcPct val="90000"/>
            </a:lnSpc>
            <a:spcBef>
              <a:spcPct val="0"/>
            </a:spcBef>
            <a:spcAft>
              <a:spcPct val="35000"/>
            </a:spcAft>
            <a:buNone/>
          </a:pPr>
          <a:r>
            <a:rPr lang="en-GB" sz="1400" b="1" i="0" kern="1200" dirty="0">
              <a:latin typeface="Arial" panose="020B0604020202020204" pitchFamily="34" charset="0"/>
              <a:cs typeface="Arial" panose="020B0604020202020204" pitchFamily="34" charset="0"/>
            </a:rPr>
            <a:t>Used to be heavily lecture based with poor attendance after a few weeks. Moved to a bookend lecture model (weeks 1&amp;2 and 11&amp;12) with online sync lectures in between.</a:t>
          </a:r>
        </a:p>
      </dsp:txBody>
      <dsp:txXfrm>
        <a:off x="2002247" y="910095"/>
        <a:ext cx="6848777" cy="790186"/>
      </dsp:txXfrm>
    </dsp:sp>
    <dsp:sp modelId="{3C32CEDB-4D51-DE42-A3D8-8AC9E88624F2}">
      <dsp:nvSpPr>
        <dsp:cNvPr id="0" name=""/>
        <dsp:cNvSpPr/>
      </dsp:nvSpPr>
      <dsp:spPr>
        <a:xfrm>
          <a:off x="1887884" y="1700282"/>
          <a:ext cx="6611453"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 val="0"/>
            </a:schemeClr>
          </a:solidFill>
          <a:prstDash val="solid"/>
          <a:miter lim="800000"/>
        </a:ln>
        <a:effectLst/>
      </dsp:spPr>
      <dsp:style>
        <a:lnRef idx="2">
          <a:scrgbClr r="0" g="0" b="0"/>
        </a:lnRef>
        <a:fillRef idx="1">
          <a:scrgbClr r="0" g="0" b="0"/>
        </a:fillRef>
        <a:effectRef idx="1">
          <a:scrgbClr r="0" g="0" b="0"/>
        </a:effectRef>
        <a:fontRef idx="minor"/>
      </dsp:style>
    </dsp:sp>
    <dsp:sp modelId="{913B5E25-C84D-514D-AB84-FB479AF2BAA5}">
      <dsp:nvSpPr>
        <dsp:cNvPr id="0" name=""/>
        <dsp:cNvSpPr/>
      </dsp:nvSpPr>
      <dsp:spPr>
        <a:xfrm>
          <a:off x="0" y="1740641"/>
          <a:ext cx="8861425" cy="0"/>
        </a:xfrm>
        <a:prstGeom prst="line">
          <a:avLst/>
        </a:prstGeom>
        <a:solidFill>
          <a:schemeClr val="accent4">
            <a:hueOff val="0"/>
            <a:satOff val="0"/>
            <a:lumOff val="0"/>
            <a:alphaOff val="0"/>
          </a:schemeClr>
        </a:solidFill>
        <a:ln w="25400" cap="flat" cmpd="sng" algn="ctr">
          <a:solidFill>
            <a:schemeClr val="accent2"/>
          </a:solidFill>
          <a:prstDash val="solid"/>
          <a:miter lim="800000"/>
        </a:ln>
        <a:effectLst/>
      </dsp:spPr>
      <dsp:style>
        <a:lnRef idx="2">
          <a:scrgbClr r="0" g="0" b="0"/>
        </a:lnRef>
        <a:fillRef idx="1">
          <a:scrgbClr r="0" g="0" b="0"/>
        </a:fillRef>
        <a:effectRef idx="1">
          <a:scrgbClr r="0" g="0" b="0"/>
        </a:effectRef>
        <a:fontRef idx="minor">
          <a:schemeClr val="lt1"/>
        </a:fontRef>
      </dsp:style>
    </dsp:sp>
    <dsp:sp modelId="{3E5AB2BF-A462-A841-B59B-E575612010D9}">
      <dsp:nvSpPr>
        <dsp:cNvPr id="0" name=""/>
        <dsp:cNvSpPr/>
      </dsp:nvSpPr>
      <dsp:spPr>
        <a:xfrm>
          <a:off x="0" y="1740641"/>
          <a:ext cx="1770554"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rtlCol="0" anchor="ctr" anchorCtr="0">
          <a:noAutofit/>
        </a:bodyPr>
        <a:lstStyle/>
        <a:p>
          <a:pPr marL="0" lvl="0" indent="0" algn="l" defTabSz="1066800" rtl="0">
            <a:lnSpc>
              <a:spcPct val="90000"/>
            </a:lnSpc>
            <a:spcBef>
              <a:spcPct val="0"/>
            </a:spcBef>
            <a:spcAft>
              <a:spcPct val="35000"/>
            </a:spcAft>
            <a:buNone/>
          </a:pPr>
          <a:r>
            <a:rPr lang="en-GB" sz="2400" b="1" i="0" kern="1200" dirty="0">
              <a:latin typeface="Patua One" panose="02000000000000000000" pitchFamily="2" charset="0"/>
              <a:cs typeface="Arial Black" panose="020B0604020202020204" pitchFamily="34" charset="0"/>
            </a:rPr>
            <a:t>History</a:t>
          </a:r>
        </a:p>
      </dsp:txBody>
      <dsp:txXfrm>
        <a:off x="0" y="1740641"/>
        <a:ext cx="1770554" cy="870055"/>
      </dsp:txXfrm>
    </dsp:sp>
    <dsp:sp modelId="{C5AD48B0-9931-9B4D-A60B-A844B7F448FC}">
      <dsp:nvSpPr>
        <dsp:cNvPr id="0" name=""/>
        <dsp:cNvSpPr/>
      </dsp:nvSpPr>
      <dsp:spPr>
        <a:xfrm>
          <a:off x="1883887" y="1780150"/>
          <a:ext cx="6957903" cy="790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rtlCol="0" anchor="ctr" anchorCtr="0">
          <a:noAutofit/>
        </a:bodyPr>
        <a:lstStyle/>
        <a:p>
          <a:pPr marL="0" lvl="0" indent="0" algn="l" defTabSz="622300" rtl="0">
            <a:lnSpc>
              <a:spcPct val="90000"/>
            </a:lnSpc>
            <a:spcBef>
              <a:spcPct val="0"/>
            </a:spcBef>
            <a:spcAft>
              <a:spcPct val="35000"/>
            </a:spcAft>
            <a:buNone/>
          </a:pPr>
          <a:r>
            <a:rPr lang="en-GB" sz="1400" b="1" i="0" kern="1200" dirty="0">
              <a:latin typeface="Arial" panose="020B0604020202020204" pitchFamily="34" charset="0"/>
              <a:cs typeface="Arial" panose="020B0604020202020204" pitchFamily="34" charset="0"/>
            </a:rPr>
            <a:t>Increased used of online synchronous as part of a guest lecture programme (In support of decolonising the curriculum activity) seeking a broader range of voices from the global majority within the subject.</a:t>
          </a:r>
        </a:p>
      </dsp:txBody>
      <dsp:txXfrm>
        <a:off x="1883887" y="1780150"/>
        <a:ext cx="6957903" cy="790186"/>
      </dsp:txXfrm>
    </dsp:sp>
    <dsp:sp modelId="{1486AE56-865C-6E48-9D6E-6B6DFA851578}">
      <dsp:nvSpPr>
        <dsp:cNvPr id="0" name=""/>
        <dsp:cNvSpPr/>
      </dsp:nvSpPr>
      <dsp:spPr>
        <a:xfrm>
          <a:off x="1770554" y="2570337"/>
          <a:ext cx="7082217"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 val="0"/>
            </a:schemeClr>
          </a:solidFill>
          <a:prstDash val="solid"/>
          <a:miter lim="800000"/>
        </a:ln>
        <a:effectLst/>
      </dsp:spPr>
      <dsp:style>
        <a:lnRef idx="2">
          <a:scrgbClr r="0" g="0" b="0"/>
        </a:lnRef>
        <a:fillRef idx="1">
          <a:scrgbClr r="0" g="0" b="0"/>
        </a:fillRef>
        <a:effectRef idx="1">
          <a:scrgbClr r="0" g="0" b="0"/>
        </a:effectRef>
        <a:fontRef idx="minor"/>
      </dsp:style>
    </dsp:sp>
    <dsp:sp modelId="{88532B37-2569-E445-B003-569B3ACBA8CA}">
      <dsp:nvSpPr>
        <dsp:cNvPr id="0" name=""/>
        <dsp:cNvSpPr/>
      </dsp:nvSpPr>
      <dsp:spPr>
        <a:xfrm>
          <a:off x="0" y="2610696"/>
          <a:ext cx="8861425" cy="0"/>
        </a:xfrm>
        <a:prstGeom prst="line">
          <a:avLst/>
        </a:prstGeom>
        <a:solidFill>
          <a:schemeClr val="accent5">
            <a:hueOff val="0"/>
            <a:satOff val="0"/>
            <a:lumOff val="0"/>
            <a:alphaOff val="0"/>
          </a:schemeClr>
        </a:solidFill>
        <a:ln w="25400" cap="flat" cmpd="sng" algn="ctr">
          <a:solidFill>
            <a:schemeClr val="accent4"/>
          </a:solidFill>
          <a:prstDash val="solid"/>
          <a:miter lim="800000"/>
        </a:ln>
        <a:effectLst/>
      </dsp:spPr>
      <dsp:style>
        <a:lnRef idx="2">
          <a:scrgbClr r="0" g="0" b="0"/>
        </a:lnRef>
        <a:fillRef idx="1">
          <a:scrgbClr r="0" g="0" b="0"/>
        </a:fillRef>
        <a:effectRef idx="1">
          <a:scrgbClr r="0" g="0" b="0"/>
        </a:effectRef>
        <a:fontRef idx="minor">
          <a:schemeClr val="lt1"/>
        </a:fontRef>
      </dsp:style>
    </dsp:sp>
    <dsp:sp modelId="{C76500F5-9E3D-F842-99EC-C1DB4300D8B6}">
      <dsp:nvSpPr>
        <dsp:cNvPr id="0" name=""/>
        <dsp:cNvSpPr/>
      </dsp:nvSpPr>
      <dsp:spPr>
        <a:xfrm>
          <a:off x="0" y="2610696"/>
          <a:ext cx="1756708"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rtlCol="0" anchor="ctr" anchorCtr="0">
          <a:noAutofit/>
        </a:bodyPr>
        <a:lstStyle/>
        <a:p>
          <a:pPr marL="0" lvl="0" indent="0" algn="l" defTabSz="1066800" rtl="0">
            <a:lnSpc>
              <a:spcPct val="90000"/>
            </a:lnSpc>
            <a:spcBef>
              <a:spcPct val="0"/>
            </a:spcBef>
            <a:spcAft>
              <a:spcPct val="35000"/>
            </a:spcAft>
            <a:buNone/>
          </a:pPr>
          <a:r>
            <a:rPr lang="en-GB" sz="2400" b="1" i="0" kern="1200" dirty="0">
              <a:latin typeface="Patua One" panose="02000000000000000000" pitchFamily="2" charset="0"/>
              <a:cs typeface="Arial Black" panose="020B0604020202020204" pitchFamily="34" charset="0"/>
            </a:rPr>
            <a:t>Computer Science</a:t>
          </a:r>
        </a:p>
      </dsp:txBody>
      <dsp:txXfrm>
        <a:off x="0" y="2610696"/>
        <a:ext cx="1756708" cy="870055"/>
      </dsp:txXfrm>
    </dsp:sp>
    <dsp:sp modelId="{4249D1DC-A83D-314A-B537-01066820A2A2}">
      <dsp:nvSpPr>
        <dsp:cNvPr id="0" name=""/>
        <dsp:cNvSpPr/>
      </dsp:nvSpPr>
      <dsp:spPr>
        <a:xfrm>
          <a:off x="1882324" y="2633572"/>
          <a:ext cx="6965961" cy="790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rtlCol="0" anchor="ctr" anchorCtr="0">
          <a:noAutofit/>
        </a:bodyPr>
        <a:lstStyle/>
        <a:p>
          <a:pPr marL="0" lvl="0" indent="0" algn="l" defTabSz="622300" rtl="0">
            <a:lnSpc>
              <a:spcPct val="90000"/>
            </a:lnSpc>
            <a:spcBef>
              <a:spcPct val="0"/>
            </a:spcBef>
            <a:spcAft>
              <a:spcPct val="35000"/>
            </a:spcAft>
            <a:buNone/>
          </a:pPr>
          <a:r>
            <a:rPr lang="en-GB" sz="1400" b="1" i="0" kern="1200" dirty="0">
              <a:latin typeface="Arial" panose="020B0604020202020204" pitchFamily="34" charset="0"/>
              <a:cs typeface="Arial" panose="020B0604020202020204" pitchFamily="34" charset="0"/>
            </a:rPr>
            <a:t>Series of short pre-recorded videos to replace some lectures. The hour not being used for the lecture is now used for a live synchronous online Q&amp;A discussion session.</a:t>
          </a:r>
        </a:p>
      </dsp:txBody>
      <dsp:txXfrm>
        <a:off x="1882324" y="2633572"/>
        <a:ext cx="6965961" cy="790186"/>
      </dsp:txXfrm>
    </dsp:sp>
    <dsp:sp modelId="{0D57756D-529C-2140-A977-BD0E25A5CF9F}">
      <dsp:nvSpPr>
        <dsp:cNvPr id="0" name=""/>
        <dsp:cNvSpPr/>
      </dsp:nvSpPr>
      <dsp:spPr>
        <a:xfrm>
          <a:off x="1756708" y="3440392"/>
          <a:ext cx="7026833"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 val="0"/>
            </a:schemeClr>
          </a:solidFill>
          <a:prstDash val="solid"/>
          <a:miter lim="800000"/>
        </a:ln>
        <a:effectLst/>
      </dsp:spPr>
      <dsp:style>
        <a:lnRef idx="2">
          <a:scrgbClr r="0" g="0" b="0"/>
        </a:lnRef>
        <a:fillRef idx="1">
          <a:scrgbClr r="0" g="0" b="0"/>
        </a:fillRef>
        <a:effectRef idx="1">
          <a:scrgbClr r="0" g="0" b="0"/>
        </a:effectRef>
        <a:fontRef idx="minor"/>
      </dsp:style>
    </dsp:sp>
    <dsp:sp modelId="{F5770AFA-66ED-0C4C-805A-0A58C20E9262}">
      <dsp:nvSpPr>
        <dsp:cNvPr id="0" name=""/>
        <dsp:cNvSpPr/>
      </dsp:nvSpPr>
      <dsp:spPr>
        <a:xfrm>
          <a:off x="0" y="3480751"/>
          <a:ext cx="8861425" cy="0"/>
        </a:xfrm>
        <a:prstGeom prst="line">
          <a:avLst/>
        </a:prstGeom>
        <a:solidFill>
          <a:schemeClr val="accent6">
            <a:hueOff val="0"/>
            <a:satOff val="0"/>
            <a:lumOff val="0"/>
            <a:alphaOff val="0"/>
          </a:schemeClr>
        </a:solidFill>
        <a:ln w="25400" cap="flat" cmpd="sng" algn="ctr">
          <a:solidFill>
            <a:schemeClr val="accent1"/>
          </a:solidFill>
          <a:prstDash val="solid"/>
          <a:miter lim="800000"/>
        </a:ln>
        <a:effectLst/>
      </dsp:spPr>
      <dsp:style>
        <a:lnRef idx="2">
          <a:scrgbClr r="0" g="0" b="0"/>
        </a:lnRef>
        <a:fillRef idx="1">
          <a:scrgbClr r="0" g="0" b="0"/>
        </a:fillRef>
        <a:effectRef idx="1">
          <a:scrgbClr r="0" g="0" b="0"/>
        </a:effectRef>
        <a:fontRef idx="minor">
          <a:schemeClr val="lt1"/>
        </a:fontRef>
      </dsp:style>
    </dsp:sp>
    <dsp:sp modelId="{7543777C-4617-0343-8040-A73DD2FC544E}">
      <dsp:nvSpPr>
        <dsp:cNvPr id="0" name=""/>
        <dsp:cNvSpPr/>
      </dsp:nvSpPr>
      <dsp:spPr>
        <a:xfrm>
          <a:off x="0" y="3480751"/>
          <a:ext cx="1716901"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rtlCol="0" anchor="ctr" anchorCtr="0">
          <a:noAutofit/>
        </a:bodyPr>
        <a:lstStyle/>
        <a:p>
          <a:pPr marL="0" lvl="0" indent="0" algn="l" defTabSz="1066800" rtl="0">
            <a:lnSpc>
              <a:spcPct val="90000"/>
            </a:lnSpc>
            <a:spcBef>
              <a:spcPct val="0"/>
            </a:spcBef>
            <a:spcAft>
              <a:spcPct val="35000"/>
            </a:spcAft>
            <a:buNone/>
          </a:pPr>
          <a:r>
            <a:rPr lang="en-GB" sz="2400" b="1" i="0" kern="1200" dirty="0">
              <a:latin typeface="Patua One" panose="02000000000000000000" pitchFamily="2" charset="0"/>
              <a:cs typeface="Arial Black" panose="020B0604020202020204" pitchFamily="34" charset="0"/>
            </a:rPr>
            <a:t>Geography</a:t>
          </a:r>
        </a:p>
      </dsp:txBody>
      <dsp:txXfrm>
        <a:off x="0" y="3480751"/>
        <a:ext cx="1716901" cy="870055"/>
      </dsp:txXfrm>
    </dsp:sp>
    <dsp:sp modelId="{FDF61795-EF4F-DD4D-9159-4AAF6F881146}">
      <dsp:nvSpPr>
        <dsp:cNvPr id="0" name=""/>
        <dsp:cNvSpPr/>
      </dsp:nvSpPr>
      <dsp:spPr>
        <a:xfrm>
          <a:off x="1758670" y="3520261"/>
          <a:ext cx="7013040" cy="790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182880" rIns="182880" bIns="182880" numCol="1" spcCol="1270" rtlCol="0" anchor="ctr" anchorCtr="0">
          <a:noAutofit/>
        </a:bodyPr>
        <a:lstStyle/>
        <a:p>
          <a:pPr marL="0" lvl="0" indent="0" algn="l" defTabSz="622300" rtl="0">
            <a:lnSpc>
              <a:spcPct val="90000"/>
            </a:lnSpc>
            <a:spcBef>
              <a:spcPct val="0"/>
            </a:spcBef>
            <a:spcAft>
              <a:spcPct val="35000"/>
            </a:spcAft>
            <a:buNone/>
          </a:pPr>
          <a:r>
            <a:rPr lang="en-GB" sz="1400" b="1" i="0" kern="1200" dirty="0">
              <a:latin typeface="Arial" panose="020B0604020202020204" pitchFamily="34" charset="0"/>
              <a:cs typeface="Arial" panose="020B0604020202020204" pitchFamily="34" charset="0"/>
            </a:rPr>
            <a:t>Exploring the potential for some in person off campus activity to be offered to students in an online synchronous also.</a:t>
          </a:r>
        </a:p>
      </dsp:txBody>
      <dsp:txXfrm>
        <a:off x="1758670" y="3520261"/>
        <a:ext cx="7013040" cy="790186"/>
      </dsp:txXfrm>
    </dsp:sp>
    <dsp:sp modelId="{C75E1AE3-DD31-AD48-9D72-710374FAA08B}">
      <dsp:nvSpPr>
        <dsp:cNvPr id="0" name=""/>
        <dsp:cNvSpPr/>
      </dsp:nvSpPr>
      <dsp:spPr>
        <a:xfrm>
          <a:off x="1716901" y="4310447"/>
          <a:ext cx="6867604"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 val="0"/>
            </a:schemeClr>
          </a:solidFill>
          <a:prstDash val="solid"/>
          <a:miter lim="800000"/>
        </a:ln>
        <a:effectLst/>
      </dsp:spPr>
      <dsp:style>
        <a:lnRef idx="2">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5127BB8-36A9-6BFA-7007-D84F312706E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en-GB" sz="1200"/>
            </a:lvl1pPr>
          </a:lstStyle>
          <a:p>
            <a:pPr rtl="0"/>
            <a:endParaRPr lang="en-GB"/>
          </a:p>
        </p:txBody>
      </p:sp>
      <p:sp>
        <p:nvSpPr>
          <p:cNvPr id="3" name="Date Placeholder 2">
            <a:extLst>
              <a:ext uri="{FF2B5EF4-FFF2-40B4-BE49-F238E27FC236}">
                <a16:creationId xmlns:a16="http://schemas.microsoft.com/office/drawing/2014/main" id="{355923C2-8767-F856-585C-DC1948C110E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lang="en-GB" sz="1200"/>
            </a:lvl1pPr>
          </a:lstStyle>
          <a:p>
            <a:pPr rtl="0"/>
            <a:fld id="{00707F8D-67AA-4445-89C4-2883E2500C69}" type="datetimeFigureOut">
              <a:rPr lang="en-GB" smtClean="0"/>
              <a:t>13/01/2023</a:t>
            </a:fld>
            <a:endParaRPr lang="en-GB"/>
          </a:p>
        </p:txBody>
      </p:sp>
      <p:sp>
        <p:nvSpPr>
          <p:cNvPr id="4" name="Footer Placeholder 3">
            <a:extLst>
              <a:ext uri="{FF2B5EF4-FFF2-40B4-BE49-F238E27FC236}">
                <a16:creationId xmlns:a16="http://schemas.microsoft.com/office/drawing/2014/main" id="{BA68407F-B311-7FF6-2ACB-3FAF0BF3AB7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lang="en-GB" sz="1200"/>
            </a:lvl1pPr>
          </a:lstStyle>
          <a:p>
            <a:pPr rtl="0"/>
            <a:endParaRPr lang="en-GB"/>
          </a:p>
        </p:txBody>
      </p:sp>
      <p:sp>
        <p:nvSpPr>
          <p:cNvPr id="5" name="Slide Number Placeholder 4">
            <a:extLst>
              <a:ext uri="{FF2B5EF4-FFF2-40B4-BE49-F238E27FC236}">
                <a16:creationId xmlns:a16="http://schemas.microsoft.com/office/drawing/2014/main" id="{C7B6A444-69DF-AE10-DCD7-A23AEE20CAA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lang="en-GB" sz="1200"/>
            </a:lvl1pPr>
          </a:lstStyle>
          <a:p>
            <a:pPr rtl="0"/>
            <a:fld id="{B3BF5047-6CED-44CC-A86C-D48A653D0A7A}" type="slidenum">
              <a:rPr lang="en-GB" smtClean="0"/>
              <a:t>‹#›</a:t>
            </a:fld>
            <a:endParaRPr lang="en-GB"/>
          </a:p>
        </p:txBody>
      </p:sp>
    </p:spTree>
    <p:extLst>
      <p:ext uri="{BB962C8B-B14F-4D97-AF65-F5344CB8AC3E}">
        <p14:creationId xmlns:p14="http://schemas.microsoft.com/office/powerpoint/2010/main" val="21573914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en-GB" sz="1200"/>
            </a:lvl1pPr>
          </a:lstStyle>
          <a:p>
            <a:pPr rtl="0"/>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lang="en-GB" sz="1200"/>
            </a:lvl1pPr>
          </a:lstStyle>
          <a:p>
            <a:pPr rtl="0"/>
            <a:fld id="{A9A067D9-116D-3843-ABDF-D6546C1962D4}" type="datetimeFigureOut">
              <a:rPr lang="en-GB" smtClean="0"/>
              <a:t>13/01/2023</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defPPr>
              <a:defRPr lang="en-GB"/>
            </a:defPPr>
          </a:lstStyle>
          <a:p>
            <a:pPr rtl="0"/>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defPPr>
              <a:defRPr lang="en-GB"/>
            </a:def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lang="en-GB" sz="1200"/>
            </a:lvl1pPr>
          </a:lstStyle>
          <a:p>
            <a:pPr rtl="0"/>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lang="en-GB" sz="1200"/>
            </a:lvl1pPr>
          </a:lstStyle>
          <a:p>
            <a:pPr rtl="0"/>
            <a:fld id="{339D21CC-DD94-204E-93C8-E1AAF3084C8D}" type="slidenum">
              <a:rPr lang="en-GB" smtClean="0"/>
              <a:t>‹#›</a:t>
            </a:fld>
            <a:endParaRPr lang="en-GB" dirty="0"/>
          </a:p>
        </p:txBody>
      </p:sp>
    </p:spTree>
    <p:extLst>
      <p:ext uri="{BB962C8B-B14F-4D97-AF65-F5344CB8AC3E}">
        <p14:creationId xmlns:p14="http://schemas.microsoft.com/office/powerpoint/2010/main" val="3940510063"/>
      </p:ext>
    </p:extLst>
  </p:cSld>
  <p:clrMap bg1="lt1" tx1="dk1" bg2="lt2" tx2="dk2" accent1="accent1" accent2="accent2" accent3="accent3" accent4="accent4" accent5="accent5" accent6="accent6" hlink="hlink" folHlink="folHlink"/>
  <p:notesStyle>
    <a:lvl1pPr marL="0" algn="l" defTabSz="914400" rtl="0" eaLnBrk="1" latinLnBrk="0" hangingPunct="1">
      <a:defRPr lang="en-GB" sz="1200" kern="1200">
        <a:solidFill>
          <a:schemeClr val="tx1"/>
        </a:solidFill>
        <a:latin typeface="+mn-lt"/>
        <a:ea typeface="+mn-ea"/>
        <a:cs typeface="+mn-cs"/>
      </a:defRPr>
    </a:lvl1pPr>
    <a:lvl2pPr marL="457200" algn="l" defTabSz="914400" rtl="0" eaLnBrk="1" latinLnBrk="0" hangingPunct="1">
      <a:defRPr lang="en-GB" sz="1200" kern="1200">
        <a:solidFill>
          <a:schemeClr val="tx1"/>
        </a:solidFill>
        <a:latin typeface="+mn-lt"/>
        <a:ea typeface="+mn-ea"/>
        <a:cs typeface="+mn-cs"/>
      </a:defRPr>
    </a:lvl2pPr>
    <a:lvl3pPr marL="914400" algn="l" defTabSz="914400" rtl="0" eaLnBrk="1" latinLnBrk="0" hangingPunct="1">
      <a:defRPr lang="en-GB" sz="1200" kern="1200">
        <a:solidFill>
          <a:schemeClr val="tx1"/>
        </a:solidFill>
        <a:latin typeface="+mn-lt"/>
        <a:ea typeface="+mn-ea"/>
        <a:cs typeface="+mn-cs"/>
      </a:defRPr>
    </a:lvl3pPr>
    <a:lvl4pPr marL="1371600" algn="l" defTabSz="914400" rtl="0" eaLnBrk="1" latinLnBrk="0" hangingPunct="1">
      <a:defRPr lang="en-GB" sz="1200" kern="1200">
        <a:solidFill>
          <a:schemeClr val="tx1"/>
        </a:solidFill>
        <a:latin typeface="+mn-lt"/>
        <a:ea typeface="+mn-ea"/>
        <a:cs typeface="+mn-cs"/>
      </a:defRPr>
    </a:lvl4pPr>
    <a:lvl5pPr marL="1828800" algn="l" defTabSz="914400" rtl="0" eaLnBrk="1" latinLnBrk="0" hangingPunct="1">
      <a:defRPr lang="en-GB" sz="1200" kern="1200">
        <a:solidFill>
          <a:schemeClr val="tx1"/>
        </a:solidFill>
        <a:latin typeface="+mn-lt"/>
        <a:ea typeface="+mn-ea"/>
        <a:cs typeface="+mn-cs"/>
      </a:defRPr>
    </a:lvl5pPr>
    <a:lvl6pPr marL="2286000" algn="l" defTabSz="914400" rtl="0" eaLnBrk="1" latinLnBrk="0" hangingPunct="1">
      <a:defRPr lang="en-GB" sz="1200" kern="1200">
        <a:solidFill>
          <a:schemeClr val="tx1"/>
        </a:solidFill>
        <a:latin typeface="+mn-lt"/>
        <a:ea typeface="+mn-ea"/>
        <a:cs typeface="+mn-cs"/>
      </a:defRPr>
    </a:lvl6pPr>
    <a:lvl7pPr marL="2743200" algn="l" defTabSz="914400" rtl="0" eaLnBrk="1" latinLnBrk="0" hangingPunct="1">
      <a:defRPr lang="en-GB" sz="1200" kern="1200">
        <a:solidFill>
          <a:schemeClr val="tx1"/>
        </a:solidFill>
        <a:latin typeface="+mn-lt"/>
        <a:ea typeface="+mn-ea"/>
        <a:cs typeface="+mn-cs"/>
      </a:defRPr>
    </a:lvl7pPr>
    <a:lvl8pPr marL="3200400" algn="l" defTabSz="914400" rtl="0" eaLnBrk="1" latinLnBrk="0" hangingPunct="1">
      <a:defRPr lang="en-GB" sz="1200" kern="1200">
        <a:solidFill>
          <a:schemeClr val="tx1"/>
        </a:solidFill>
        <a:latin typeface="+mn-lt"/>
        <a:ea typeface="+mn-ea"/>
        <a:cs typeface="+mn-cs"/>
      </a:defRPr>
    </a:lvl8pPr>
    <a:lvl9pPr marL="3657600" algn="l" defTabSz="914400" rtl="0" eaLnBrk="1" latinLnBrk="0" hangingPunct="1">
      <a:defRPr lang="en-GB"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defPPr>
              <a:defRPr lang="en-GB"/>
            </a:defPPr>
          </a:lstStyle>
          <a:p>
            <a:pPr rtl="0"/>
            <a:endParaRPr lang="en-GB" sz="1400" dirty="0"/>
          </a:p>
        </p:txBody>
      </p:sp>
      <p:sp>
        <p:nvSpPr>
          <p:cNvPr id="4" name="Slide Number Placeholder 3"/>
          <p:cNvSpPr>
            <a:spLocks noGrp="1"/>
          </p:cNvSpPr>
          <p:nvPr>
            <p:ph type="sldNum" sz="quarter" idx="5"/>
          </p:nvPr>
        </p:nvSpPr>
        <p:spPr/>
        <p:txBody>
          <a:bodyPr rtlCol="0"/>
          <a:lstStyle>
            <a:defPPr>
              <a:defRPr lang="en-GB"/>
            </a:defPPr>
          </a:lstStyle>
          <a:p>
            <a:pPr rtl="0"/>
            <a:fld id="{339D21CC-DD94-204E-93C8-E1AAF3084C8D}" type="slidenum">
              <a:rPr lang="en-GB" smtClean="0"/>
              <a:t>1</a:t>
            </a:fld>
            <a:endParaRPr lang="en-GB" dirty="0"/>
          </a:p>
        </p:txBody>
      </p:sp>
    </p:spTree>
    <p:extLst>
      <p:ext uri="{BB962C8B-B14F-4D97-AF65-F5344CB8AC3E}">
        <p14:creationId xmlns:p14="http://schemas.microsoft.com/office/powerpoint/2010/main" val="18330486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3200" noProof="0"/>
          </a:p>
        </p:txBody>
      </p:sp>
      <p:sp>
        <p:nvSpPr>
          <p:cNvPr id="4" name="Slide Number Placeholder 3"/>
          <p:cNvSpPr>
            <a:spLocks noGrp="1"/>
          </p:cNvSpPr>
          <p:nvPr>
            <p:ph type="sldNum" sz="quarter" idx="5"/>
          </p:nvPr>
        </p:nvSpPr>
        <p:spPr/>
        <p:txBody>
          <a:bodyPr/>
          <a:lstStyle/>
          <a:p>
            <a:pPr rtl="0"/>
            <a:fld id="{339D21CC-DD94-204E-93C8-E1AAF3084C8D}" type="slidenum">
              <a:rPr lang="en-GB" smtClean="0"/>
              <a:t>12</a:t>
            </a:fld>
            <a:endParaRPr lang="en-GB" dirty="0"/>
          </a:p>
        </p:txBody>
      </p:sp>
    </p:spTree>
    <p:extLst>
      <p:ext uri="{BB962C8B-B14F-4D97-AF65-F5344CB8AC3E}">
        <p14:creationId xmlns:p14="http://schemas.microsoft.com/office/powerpoint/2010/main" val="14916538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3200" noProof="0"/>
          </a:p>
        </p:txBody>
      </p:sp>
      <p:sp>
        <p:nvSpPr>
          <p:cNvPr id="4" name="Slide Number Placeholder 3"/>
          <p:cNvSpPr>
            <a:spLocks noGrp="1"/>
          </p:cNvSpPr>
          <p:nvPr>
            <p:ph type="sldNum" sz="quarter" idx="5"/>
          </p:nvPr>
        </p:nvSpPr>
        <p:spPr/>
        <p:txBody>
          <a:bodyPr/>
          <a:lstStyle/>
          <a:p>
            <a:pPr rtl="0"/>
            <a:fld id="{339D21CC-DD94-204E-93C8-E1AAF3084C8D}" type="slidenum">
              <a:rPr lang="en-GB" smtClean="0"/>
              <a:t>13</a:t>
            </a:fld>
            <a:endParaRPr lang="en-GB" dirty="0"/>
          </a:p>
        </p:txBody>
      </p:sp>
    </p:spTree>
    <p:extLst>
      <p:ext uri="{BB962C8B-B14F-4D97-AF65-F5344CB8AC3E}">
        <p14:creationId xmlns:p14="http://schemas.microsoft.com/office/powerpoint/2010/main" val="18813953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3200" noProof="0"/>
          </a:p>
        </p:txBody>
      </p:sp>
      <p:sp>
        <p:nvSpPr>
          <p:cNvPr id="4" name="Slide Number Placeholder 3"/>
          <p:cNvSpPr>
            <a:spLocks noGrp="1"/>
          </p:cNvSpPr>
          <p:nvPr>
            <p:ph type="sldNum" sz="quarter" idx="5"/>
          </p:nvPr>
        </p:nvSpPr>
        <p:spPr/>
        <p:txBody>
          <a:bodyPr/>
          <a:lstStyle/>
          <a:p>
            <a:pPr rtl="0"/>
            <a:fld id="{339D21CC-DD94-204E-93C8-E1AAF3084C8D}" type="slidenum">
              <a:rPr lang="en-GB" smtClean="0"/>
              <a:t>14</a:t>
            </a:fld>
            <a:endParaRPr lang="en-GB" dirty="0"/>
          </a:p>
        </p:txBody>
      </p:sp>
    </p:spTree>
    <p:extLst>
      <p:ext uri="{BB962C8B-B14F-4D97-AF65-F5344CB8AC3E}">
        <p14:creationId xmlns:p14="http://schemas.microsoft.com/office/powerpoint/2010/main" val="10223624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3200" noProof="0"/>
          </a:p>
        </p:txBody>
      </p:sp>
      <p:sp>
        <p:nvSpPr>
          <p:cNvPr id="4" name="Slide Number Placeholder 3"/>
          <p:cNvSpPr>
            <a:spLocks noGrp="1"/>
          </p:cNvSpPr>
          <p:nvPr>
            <p:ph type="sldNum" sz="quarter" idx="5"/>
          </p:nvPr>
        </p:nvSpPr>
        <p:spPr/>
        <p:txBody>
          <a:bodyPr/>
          <a:lstStyle/>
          <a:p>
            <a:pPr rtl="0"/>
            <a:fld id="{339D21CC-DD94-204E-93C8-E1AAF3084C8D}" type="slidenum">
              <a:rPr lang="en-GB" smtClean="0"/>
              <a:t>15</a:t>
            </a:fld>
            <a:endParaRPr lang="en-GB" dirty="0"/>
          </a:p>
        </p:txBody>
      </p:sp>
    </p:spTree>
    <p:extLst>
      <p:ext uri="{BB962C8B-B14F-4D97-AF65-F5344CB8AC3E}">
        <p14:creationId xmlns:p14="http://schemas.microsoft.com/office/powerpoint/2010/main" val="30352773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3200" noProof="0"/>
          </a:p>
        </p:txBody>
      </p:sp>
      <p:sp>
        <p:nvSpPr>
          <p:cNvPr id="4" name="Slide Number Placeholder 3"/>
          <p:cNvSpPr>
            <a:spLocks noGrp="1"/>
          </p:cNvSpPr>
          <p:nvPr>
            <p:ph type="sldNum" sz="quarter" idx="5"/>
          </p:nvPr>
        </p:nvSpPr>
        <p:spPr/>
        <p:txBody>
          <a:bodyPr/>
          <a:lstStyle/>
          <a:p>
            <a:pPr rtl="0"/>
            <a:fld id="{339D21CC-DD94-204E-93C8-E1AAF3084C8D}" type="slidenum">
              <a:rPr lang="en-GB" smtClean="0"/>
              <a:t>16</a:t>
            </a:fld>
            <a:endParaRPr lang="en-GB" dirty="0"/>
          </a:p>
        </p:txBody>
      </p:sp>
    </p:spTree>
    <p:extLst>
      <p:ext uri="{BB962C8B-B14F-4D97-AF65-F5344CB8AC3E}">
        <p14:creationId xmlns:p14="http://schemas.microsoft.com/office/powerpoint/2010/main" val="22758061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3200" noProof="0"/>
          </a:p>
        </p:txBody>
      </p:sp>
      <p:sp>
        <p:nvSpPr>
          <p:cNvPr id="4" name="Slide Number Placeholder 3"/>
          <p:cNvSpPr>
            <a:spLocks noGrp="1"/>
          </p:cNvSpPr>
          <p:nvPr>
            <p:ph type="sldNum" sz="quarter" idx="5"/>
          </p:nvPr>
        </p:nvSpPr>
        <p:spPr/>
        <p:txBody>
          <a:bodyPr/>
          <a:lstStyle/>
          <a:p>
            <a:pPr rtl="0"/>
            <a:fld id="{339D21CC-DD94-204E-93C8-E1AAF3084C8D}" type="slidenum">
              <a:rPr lang="en-GB" smtClean="0"/>
              <a:t>17</a:t>
            </a:fld>
            <a:endParaRPr lang="en-GB" dirty="0"/>
          </a:p>
        </p:txBody>
      </p:sp>
    </p:spTree>
    <p:extLst>
      <p:ext uri="{BB962C8B-B14F-4D97-AF65-F5344CB8AC3E}">
        <p14:creationId xmlns:p14="http://schemas.microsoft.com/office/powerpoint/2010/main" val="5762801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3200" noProof="0"/>
          </a:p>
        </p:txBody>
      </p:sp>
      <p:sp>
        <p:nvSpPr>
          <p:cNvPr id="4" name="Slide Number Placeholder 3"/>
          <p:cNvSpPr>
            <a:spLocks noGrp="1"/>
          </p:cNvSpPr>
          <p:nvPr>
            <p:ph type="sldNum" sz="quarter" idx="5"/>
          </p:nvPr>
        </p:nvSpPr>
        <p:spPr/>
        <p:txBody>
          <a:bodyPr/>
          <a:lstStyle/>
          <a:p>
            <a:pPr rtl="0"/>
            <a:fld id="{339D21CC-DD94-204E-93C8-E1AAF3084C8D}" type="slidenum">
              <a:rPr lang="en-GB" smtClean="0"/>
              <a:t>18</a:t>
            </a:fld>
            <a:endParaRPr lang="en-GB" dirty="0"/>
          </a:p>
        </p:txBody>
      </p:sp>
    </p:spTree>
    <p:extLst>
      <p:ext uri="{BB962C8B-B14F-4D97-AF65-F5344CB8AC3E}">
        <p14:creationId xmlns:p14="http://schemas.microsoft.com/office/powerpoint/2010/main" val="29188520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3200" noProof="0"/>
          </a:p>
        </p:txBody>
      </p:sp>
      <p:sp>
        <p:nvSpPr>
          <p:cNvPr id="4" name="Slide Number Placeholder 3"/>
          <p:cNvSpPr>
            <a:spLocks noGrp="1"/>
          </p:cNvSpPr>
          <p:nvPr>
            <p:ph type="sldNum" sz="quarter" idx="5"/>
          </p:nvPr>
        </p:nvSpPr>
        <p:spPr/>
        <p:txBody>
          <a:bodyPr/>
          <a:lstStyle/>
          <a:p>
            <a:pPr rtl="0"/>
            <a:fld id="{339D21CC-DD94-204E-93C8-E1AAF3084C8D}" type="slidenum">
              <a:rPr lang="en-GB" smtClean="0"/>
              <a:t>20</a:t>
            </a:fld>
            <a:endParaRPr lang="en-GB" dirty="0"/>
          </a:p>
        </p:txBody>
      </p:sp>
    </p:spTree>
    <p:extLst>
      <p:ext uri="{BB962C8B-B14F-4D97-AF65-F5344CB8AC3E}">
        <p14:creationId xmlns:p14="http://schemas.microsoft.com/office/powerpoint/2010/main" val="14766912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3200" noProof="0"/>
          </a:p>
        </p:txBody>
      </p:sp>
      <p:sp>
        <p:nvSpPr>
          <p:cNvPr id="4" name="Slide Number Placeholder 3"/>
          <p:cNvSpPr>
            <a:spLocks noGrp="1"/>
          </p:cNvSpPr>
          <p:nvPr>
            <p:ph type="sldNum" sz="quarter" idx="5"/>
          </p:nvPr>
        </p:nvSpPr>
        <p:spPr/>
        <p:txBody>
          <a:bodyPr/>
          <a:lstStyle/>
          <a:p>
            <a:pPr rtl="0"/>
            <a:fld id="{339D21CC-DD94-204E-93C8-E1AAF3084C8D}" type="slidenum">
              <a:rPr lang="en-GB" smtClean="0"/>
              <a:t>21</a:t>
            </a:fld>
            <a:endParaRPr lang="en-GB" dirty="0"/>
          </a:p>
        </p:txBody>
      </p:sp>
    </p:spTree>
    <p:extLst>
      <p:ext uri="{BB962C8B-B14F-4D97-AF65-F5344CB8AC3E}">
        <p14:creationId xmlns:p14="http://schemas.microsoft.com/office/powerpoint/2010/main" val="36336990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rtl="0"/>
            <a:fld id="{339D21CC-DD94-204E-93C8-E1AAF3084C8D}" type="slidenum">
              <a:rPr lang="en-GB" smtClean="0"/>
              <a:t>22</a:t>
            </a:fld>
            <a:endParaRPr lang="en-GB" dirty="0"/>
          </a:p>
        </p:txBody>
      </p:sp>
    </p:spTree>
    <p:extLst>
      <p:ext uri="{BB962C8B-B14F-4D97-AF65-F5344CB8AC3E}">
        <p14:creationId xmlns:p14="http://schemas.microsoft.com/office/powerpoint/2010/main" val="68962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defPPr>
              <a:defRPr lang="en-GB"/>
            </a:defPPr>
          </a:lstStyle>
          <a:p>
            <a:pPr rtl="0"/>
            <a:endParaRPr lang="en-GB"/>
          </a:p>
        </p:txBody>
      </p:sp>
      <p:sp>
        <p:nvSpPr>
          <p:cNvPr id="4" name="Slide Number Placeholder 3"/>
          <p:cNvSpPr>
            <a:spLocks noGrp="1"/>
          </p:cNvSpPr>
          <p:nvPr>
            <p:ph type="sldNum" sz="quarter" idx="5"/>
          </p:nvPr>
        </p:nvSpPr>
        <p:spPr/>
        <p:txBody>
          <a:bodyPr rtlCol="0"/>
          <a:lstStyle>
            <a:defPPr>
              <a:defRPr lang="en-GB"/>
            </a:defPPr>
          </a:lstStyle>
          <a:p>
            <a:pPr rtl="0"/>
            <a:fld id="{339D21CC-DD94-204E-93C8-E1AAF3084C8D}" type="slidenum">
              <a:rPr lang="en-GB" smtClean="0"/>
              <a:t>2</a:t>
            </a:fld>
            <a:endParaRPr lang="en-GB" dirty="0"/>
          </a:p>
        </p:txBody>
      </p:sp>
    </p:spTree>
    <p:extLst>
      <p:ext uri="{BB962C8B-B14F-4D97-AF65-F5344CB8AC3E}">
        <p14:creationId xmlns:p14="http://schemas.microsoft.com/office/powerpoint/2010/main" val="1415937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3200" noProof="0"/>
          </a:p>
        </p:txBody>
      </p:sp>
      <p:sp>
        <p:nvSpPr>
          <p:cNvPr id="4" name="Slide Number Placeholder 3"/>
          <p:cNvSpPr>
            <a:spLocks noGrp="1"/>
          </p:cNvSpPr>
          <p:nvPr>
            <p:ph type="sldNum" sz="quarter" idx="5"/>
          </p:nvPr>
        </p:nvSpPr>
        <p:spPr/>
        <p:txBody>
          <a:bodyPr/>
          <a:lstStyle/>
          <a:p>
            <a:pPr rtl="0"/>
            <a:fld id="{339D21CC-DD94-204E-93C8-E1AAF3084C8D}" type="slidenum">
              <a:rPr lang="en-GB" smtClean="0"/>
              <a:t>23</a:t>
            </a:fld>
            <a:endParaRPr lang="en-GB" dirty="0"/>
          </a:p>
        </p:txBody>
      </p:sp>
    </p:spTree>
    <p:extLst>
      <p:ext uri="{BB962C8B-B14F-4D97-AF65-F5344CB8AC3E}">
        <p14:creationId xmlns:p14="http://schemas.microsoft.com/office/powerpoint/2010/main" val="27048585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defPPr>
              <a:defRPr lang="en-GB"/>
            </a:defPPr>
          </a:lstStyle>
          <a:p>
            <a:pPr rtl="0"/>
            <a:endParaRPr lang="en-GB"/>
          </a:p>
        </p:txBody>
      </p:sp>
      <p:sp>
        <p:nvSpPr>
          <p:cNvPr id="4" name="Slide Number Placeholder 3"/>
          <p:cNvSpPr>
            <a:spLocks noGrp="1"/>
          </p:cNvSpPr>
          <p:nvPr>
            <p:ph type="sldNum" sz="quarter" idx="5"/>
          </p:nvPr>
        </p:nvSpPr>
        <p:spPr/>
        <p:txBody>
          <a:bodyPr rtlCol="0"/>
          <a:lstStyle>
            <a:defPPr>
              <a:defRPr lang="en-GB"/>
            </a:defPPr>
          </a:lstStyle>
          <a:p>
            <a:pPr rtl="0"/>
            <a:fld id="{339D21CC-DD94-204E-93C8-E1AAF3084C8D}" type="slidenum">
              <a:rPr lang="en-GB" smtClean="0"/>
              <a:t>24</a:t>
            </a:fld>
            <a:endParaRPr lang="en-GB" dirty="0"/>
          </a:p>
        </p:txBody>
      </p:sp>
    </p:spTree>
    <p:extLst>
      <p:ext uri="{BB962C8B-B14F-4D97-AF65-F5344CB8AC3E}">
        <p14:creationId xmlns:p14="http://schemas.microsoft.com/office/powerpoint/2010/main" val="37814436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rtl="0"/>
            <a:fld id="{339D21CC-DD94-204E-93C8-E1AAF3084C8D}" type="slidenum">
              <a:rPr lang="en-GB" smtClean="0"/>
              <a:t>25</a:t>
            </a:fld>
            <a:endParaRPr lang="en-GB" dirty="0"/>
          </a:p>
        </p:txBody>
      </p:sp>
    </p:spTree>
    <p:extLst>
      <p:ext uri="{BB962C8B-B14F-4D97-AF65-F5344CB8AC3E}">
        <p14:creationId xmlns:p14="http://schemas.microsoft.com/office/powerpoint/2010/main" val="38457316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 benefits of an agreed set of terminology. Make sure that terminology is clear and that there is a clear definition for use in the organisation that everyone can refer to.</a:t>
            </a:r>
          </a:p>
        </p:txBody>
      </p:sp>
      <p:sp>
        <p:nvSpPr>
          <p:cNvPr id="4" name="Slide Number Placeholder 3"/>
          <p:cNvSpPr>
            <a:spLocks noGrp="1"/>
          </p:cNvSpPr>
          <p:nvPr>
            <p:ph type="sldNum" sz="quarter" idx="5"/>
          </p:nvPr>
        </p:nvSpPr>
        <p:spPr/>
        <p:txBody>
          <a:bodyPr/>
          <a:lstStyle/>
          <a:p>
            <a:pPr rtl="0"/>
            <a:fld id="{339D21CC-DD94-204E-93C8-E1AAF3084C8D}" type="slidenum">
              <a:rPr lang="en-GB" smtClean="0"/>
              <a:t>26</a:t>
            </a:fld>
            <a:endParaRPr lang="en-GB" dirty="0"/>
          </a:p>
        </p:txBody>
      </p:sp>
    </p:spTree>
    <p:extLst>
      <p:ext uri="{BB962C8B-B14F-4D97-AF65-F5344CB8AC3E}">
        <p14:creationId xmlns:p14="http://schemas.microsoft.com/office/powerpoint/2010/main" val="7329772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defPPr>
              <a:defRPr lang="en-GB"/>
            </a:defPPr>
          </a:lstStyle>
          <a:p>
            <a:pPr rtl="0"/>
            <a:endParaRPr lang="en-GB"/>
          </a:p>
        </p:txBody>
      </p:sp>
      <p:sp>
        <p:nvSpPr>
          <p:cNvPr id="4" name="Slide Number Placeholder 3"/>
          <p:cNvSpPr>
            <a:spLocks noGrp="1"/>
          </p:cNvSpPr>
          <p:nvPr>
            <p:ph type="sldNum" sz="quarter" idx="5"/>
          </p:nvPr>
        </p:nvSpPr>
        <p:spPr/>
        <p:txBody>
          <a:bodyPr rtlCol="0"/>
          <a:lstStyle>
            <a:defPPr>
              <a:defRPr lang="en-GB"/>
            </a:defPPr>
          </a:lstStyle>
          <a:p>
            <a:pPr rtl="0"/>
            <a:fld id="{339D21CC-DD94-204E-93C8-E1AAF3084C8D}" type="slidenum">
              <a:rPr lang="en-GB" smtClean="0"/>
              <a:t>31</a:t>
            </a:fld>
            <a:endParaRPr lang="en-GB" dirty="0"/>
          </a:p>
        </p:txBody>
      </p:sp>
    </p:spTree>
    <p:extLst>
      <p:ext uri="{BB962C8B-B14F-4D97-AF65-F5344CB8AC3E}">
        <p14:creationId xmlns:p14="http://schemas.microsoft.com/office/powerpoint/2010/main" val="18416094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rtl="0"/>
            <a:fld id="{339D21CC-DD94-204E-93C8-E1AAF3084C8D}" type="slidenum">
              <a:rPr lang="en-GB" smtClean="0"/>
              <a:t>33</a:t>
            </a:fld>
            <a:endParaRPr lang="en-GB" dirty="0"/>
          </a:p>
        </p:txBody>
      </p:sp>
    </p:spTree>
    <p:extLst>
      <p:ext uri="{BB962C8B-B14F-4D97-AF65-F5344CB8AC3E}">
        <p14:creationId xmlns:p14="http://schemas.microsoft.com/office/powerpoint/2010/main" val="37309826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defPPr>
              <a:defRPr lang="en-GB"/>
            </a:defPPr>
          </a:lstStyle>
          <a:p>
            <a:pPr rtl="0"/>
            <a:endParaRPr lang="en-GB"/>
          </a:p>
        </p:txBody>
      </p:sp>
      <p:sp>
        <p:nvSpPr>
          <p:cNvPr id="4" name="Slide Number Placeholder 3"/>
          <p:cNvSpPr>
            <a:spLocks noGrp="1"/>
          </p:cNvSpPr>
          <p:nvPr>
            <p:ph type="sldNum" sz="quarter" idx="5"/>
          </p:nvPr>
        </p:nvSpPr>
        <p:spPr/>
        <p:txBody>
          <a:bodyPr rtlCol="0"/>
          <a:lstStyle>
            <a:defPPr>
              <a:defRPr lang="en-GB"/>
            </a:defPPr>
          </a:lstStyle>
          <a:p>
            <a:pPr rtl="0"/>
            <a:fld id="{339D21CC-DD94-204E-93C8-E1AAF3084C8D}" type="slidenum">
              <a:rPr lang="en-GB" smtClean="0"/>
              <a:t>34</a:t>
            </a:fld>
            <a:endParaRPr lang="en-GB" dirty="0"/>
          </a:p>
        </p:txBody>
      </p:sp>
    </p:spTree>
    <p:extLst>
      <p:ext uri="{BB962C8B-B14F-4D97-AF65-F5344CB8AC3E}">
        <p14:creationId xmlns:p14="http://schemas.microsoft.com/office/powerpoint/2010/main" val="16481673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defPPr>
              <a:defRPr lang="en-GB"/>
            </a:defPPr>
          </a:lstStyle>
          <a:p>
            <a:pPr rtl="0"/>
            <a:endParaRPr lang="en-GB" dirty="0"/>
          </a:p>
        </p:txBody>
      </p:sp>
      <p:sp>
        <p:nvSpPr>
          <p:cNvPr id="4" name="Slide Number Placeholder 3"/>
          <p:cNvSpPr>
            <a:spLocks noGrp="1"/>
          </p:cNvSpPr>
          <p:nvPr>
            <p:ph type="sldNum" sz="quarter" idx="5"/>
          </p:nvPr>
        </p:nvSpPr>
        <p:spPr/>
        <p:txBody>
          <a:bodyPr rtlCol="0"/>
          <a:lstStyle>
            <a:defPPr>
              <a:defRPr lang="en-GB"/>
            </a:defPPr>
          </a:lstStyle>
          <a:p>
            <a:pPr rtl="0"/>
            <a:fld id="{339D21CC-DD94-204E-93C8-E1AAF3084C8D}" type="slidenum">
              <a:rPr lang="en-GB" smtClean="0"/>
              <a:t>35</a:t>
            </a:fld>
            <a:endParaRPr lang="en-GB" dirty="0"/>
          </a:p>
        </p:txBody>
      </p:sp>
    </p:spTree>
    <p:extLst>
      <p:ext uri="{BB962C8B-B14F-4D97-AF65-F5344CB8AC3E}">
        <p14:creationId xmlns:p14="http://schemas.microsoft.com/office/powerpoint/2010/main" val="3685591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rtl="0"/>
            <a:fld id="{339D21CC-DD94-204E-93C8-E1AAF3084C8D}" type="slidenum">
              <a:rPr lang="en-GB" smtClean="0"/>
              <a:t>36</a:t>
            </a:fld>
            <a:endParaRPr lang="en-GB" dirty="0"/>
          </a:p>
        </p:txBody>
      </p:sp>
    </p:spTree>
    <p:extLst>
      <p:ext uri="{BB962C8B-B14F-4D97-AF65-F5344CB8AC3E}">
        <p14:creationId xmlns:p14="http://schemas.microsoft.com/office/powerpoint/2010/main" val="2802889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defPPr>
              <a:defRPr lang="en-GB"/>
            </a:defPPr>
          </a:lstStyle>
          <a:p>
            <a:pPr rtl="0"/>
            <a:endParaRPr lang="en-GB" dirty="0"/>
          </a:p>
        </p:txBody>
      </p:sp>
      <p:sp>
        <p:nvSpPr>
          <p:cNvPr id="4" name="Slide Number Placeholder 3"/>
          <p:cNvSpPr>
            <a:spLocks noGrp="1"/>
          </p:cNvSpPr>
          <p:nvPr>
            <p:ph type="sldNum" sz="quarter" idx="5"/>
          </p:nvPr>
        </p:nvSpPr>
        <p:spPr/>
        <p:txBody>
          <a:bodyPr rtlCol="0"/>
          <a:lstStyle>
            <a:defPPr>
              <a:defRPr lang="en-GB"/>
            </a:defPPr>
          </a:lstStyle>
          <a:p>
            <a:pPr rtl="0"/>
            <a:fld id="{339D21CC-DD94-204E-93C8-E1AAF3084C8D}" type="slidenum">
              <a:rPr lang="en-GB" smtClean="0"/>
              <a:t>41</a:t>
            </a:fld>
            <a:endParaRPr lang="en-GB" dirty="0"/>
          </a:p>
        </p:txBody>
      </p:sp>
    </p:spTree>
    <p:extLst>
      <p:ext uri="{BB962C8B-B14F-4D97-AF65-F5344CB8AC3E}">
        <p14:creationId xmlns:p14="http://schemas.microsoft.com/office/powerpoint/2010/main" val="567624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rtl="0"/>
            <a:fld id="{339D21CC-DD94-204E-93C8-E1AAF3084C8D}" type="slidenum">
              <a:rPr lang="en-GB" smtClean="0"/>
              <a:t>3</a:t>
            </a:fld>
            <a:endParaRPr lang="en-GB" dirty="0"/>
          </a:p>
        </p:txBody>
      </p:sp>
    </p:spTree>
    <p:extLst>
      <p:ext uri="{BB962C8B-B14F-4D97-AF65-F5344CB8AC3E}">
        <p14:creationId xmlns:p14="http://schemas.microsoft.com/office/powerpoint/2010/main" val="27505136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defPPr>
              <a:defRPr lang="en-GB"/>
            </a:defPPr>
          </a:lstStyle>
          <a:p>
            <a:pPr rtl="0"/>
            <a:endParaRPr lang="en-GB" dirty="0"/>
          </a:p>
        </p:txBody>
      </p:sp>
      <p:sp>
        <p:nvSpPr>
          <p:cNvPr id="4" name="Slide Number Placeholder 3"/>
          <p:cNvSpPr>
            <a:spLocks noGrp="1"/>
          </p:cNvSpPr>
          <p:nvPr>
            <p:ph type="sldNum" sz="quarter" idx="5"/>
          </p:nvPr>
        </p:nvSpPr>
        <p:spPr/>
        <p:txBody>
          <a:bodyPr rtlCol="0"/>
          <a:lstStyle>
            <a:defPPr>
              <a:defRPr lang="en-GB"/>
            </a:defPPr>
          </a:lstStyle>
          <a:p>
            <a:pPr rtl="0"/>
            <a:fld id="{339D21CC-DD94-204E-93C8-E1AAF3084C8D}" type="slidenum">
              <a:rPr lang="en-GB" smtClean="0"/>
              <a:t>42</a:t>
            </a:fld>
            <a:endParaRPr lang="en-GB" dirty="0"/>
          </a:p>
        </p:txBody>
      </p:sp>
    </p:spTree>
    <p:extLst>
      <p:ext uri="{BB962C8B-B14F-4D97-AF65-F5344CB8AC3E}">
        <p14:creationId xmlns:p14="http://schemas.microsoft.com/office/powerpoint/2010/main" val="10979394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defPPr>
              <a:defRPr lang="en-GB"/>
            </a:defPPr>
          </a:lstStyle>
          <a:p>
            <a:pPr rtl="0"/>
            <a:r>
              <a:rPr lang="en-GB" dirty="0"/>
              <a:t>Weekly module plan showing multi-modal planning</a:t>
            </a:r>
          </a:p>
        </p:txBody>
      </p:sp>
      <p:sp>
        <p:nvSpPr>
          <p:cNvPr id="4" name="Slide Number Placeholder 3"/>
          <p:cNvSpPr>
            <a:spLocks noGrp="1"/>
          </p:cNvSpPr>
          <p:nvPr>
            <p:ph type="sldNum" sz="quarter" idx="5"/>
          </p:nvPr>
        </p:nvSpPr>
        <p:spPr/>
        <p:txBody>
          <a:bodyPr rtlCol="0"/>
          <a:lstStyle>
            <a:defPPr>
              <a:defRPr lang="en-GB"/>
            </a:defPPr>
          </a:lstStyle>
          <a:p>
            <a:pPr rtl="0"/>
            <a:fld id="{339D21CC-DD94-204E-93C8-E1AAF3084C8D}" type="slidenum">
              <a:rPr lang="en-GB" smtClean="0"/>
              <a:t>43</a:t>
            </a:fld>
            <a:endParaRPr lang="en-GB" dirty="0"/>
          </a:p>
        </p:txBody>
      </p:sp>
    </p:spTree>
    <p:extLst>
      <p:ext uri="{BB962C8B-B14F-4D97-AF65-F5344CB8AC3E}">
        <p14:creationId xmlns:p14="http://schemas.microsoft.com/office/powerpoint/2010/main" val="10391234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defPPr>
              <a:defRPr lang="en-GB"/>
            </a:defPPr>
          </a:lstStyle>
          <a:p>
            <a:pPr rtl="0"/>
            <a:r>
              <a:rPr lang="en-GB" dirty="0"/>
              <a:t>Examples of the benefits of bringing discussions of “modality” into curriculum design discussions.</a:t>
            </a:r>
          </a:p>
        </p:txBody>
      </p:sp>
      <p:sp>
        <p:nvSpPr>
          <p:cNvPr id="4" name="Slide Number Placeholder 3"/>
          <p:cNvSpPr>
            <a:spLocks noGrp="1"/>
          </p:cNvSpPr>
          <p:nvPr>
            <p:ph type="sldNum" sz="quarter" idx="5"/>
          </p:nvPr>
        </p:nvSpPr>
        <p:spPr/>
        <p:txBody>
          <a:bodyPr rtlCol="0"/>
          <a:lstStyle>
            <a:defPPr>
              <a:defRPr lang="en-GB"/>
            </a:defPPr>
          </a:lstStyle>
          <a:p>
            <a:pPr rtl="0"/>
            <a:fld id="{339D21CC-DD94-204E-93C8-E1AAF3084C8D}" type="slidenum">
              <a:rPr lang="en-GB" smtClean="0"/>
              <a:t>44</a:t>
            </a:fld>
            <a:endParaRPr lang="en-GB" dirty="0"/>
          </a:p>
        </p:txBody>
      </p:sp>
    </p:spTree>
    <p:extLst>
      <p:ext uri="{BB962C8B-B14F-4D97-AF65-F5344CB8AC3E}">
        <p14:creationId xmlns:p14="http://schemas.microsoft.com/office/powerpoint/2010/main" val="10391234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defPPr>
              <a:defRPr lang="en-GB"/>
            </a:defPPr>
          </a:lstStyle>
          <a:p>
            <a:pPr rtl="0"/>
            <a:endParaRPr lang="en-GB" dirty="0"/>
          </a:p>
        </p:txBody>
      </p:sp>
      <p:sp>
        <p:nvSpPr>
          <p:cNvPr id="4" name="Slide Number Placeholder 3"/>
          <p:cNvSpPr>
            <a:spLocks noGrp="1"/>
          </p:cNvSpPr>
          <p:nvPr>
            <p:ph type="sldNum" sz="quarter" idx="5"/>
          </p:nvPr>
        </p:nvSpPr>
        <p:spPr/>
        <p:txBody>
          <a:bodyPr rtlCol="0"/>
          <a:lstStyle>
            <a:defPPr>
              <a:defRPr lang="en-GB"/>
            </a:defPPr>
          </a:lstStyle>
          <a:p>
            <a:pPr rtl="0"/>
            <a:fld id="{339D21CC-DD94-204E-93C8-E1AAF3084C8D}" type="slidenum">
              <a:rPr lang="en-GB" smtClean="0"/>
              <a:t>45</a:t>
            </a:fld>
            <a:endParaRPr lang="en-GB" dirty="0"/>
          </a:p>
        </p:txBody>
      </p:sp>
    </p:spTree>
    <p:extLst>
      <p:ext uri="{BB962C8B-B14F-4D97-AF65-F5344CB8AC3E}">
        <p14:creationId xmlns:p14="http://schemas.microsoft.com/office/powerpoint/2010/main" val="15686905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defPPr>
              <a:defRPr lang="en-GB"/>
            </a:defPPr>
          </a:lstStyle>
          <a:p>
            <a:pPr rtl="0"/>
            <a:endParaRPr lang="en-GB" dirty="0"/>
          </a:p>
        </p:txBody>
      </p:sp>
      <p:sp>
        <p:nvSpPr>
          <p:cNvPr id="4" name="Slide Number Placeholder 3"/>
          <p:cNvSpPr>
            <a:spLocks noGrp="1"/>
          </p:cNvSpPr>
          <p:nvPr>
            <p:ph type="sldNum" sz="quarter" idx="5"/>
          </p:nvPr>
        </p:nvSpPr>
        <p:spPr/>
        <p:txBody>
          <a:bodyPr rtlCol="0"/>
          <a:lstStyle>
            <a:defPPr>
              <a:defRPr lang="en-GB"/>
            </a:defPPr>
          </a:lstStyle>
          <a:p>
            <a:pPr rtl="0"/>
            <a:fld id="{339D21CC-DD94-204E-93C8-E1AAF3084C8D}" type="slidenum">
              <a:rPr lang="en-GB" smtClean="0"/>
              <a:t>46</a:t>
            </a:fld>
            <a:endParaRPr lang="en-GB" dirty="0"/>
          </a:p>
        </p:txBody>
      </p:sp>
    </p:spTree>
    <p:extLst>
      <p:ext uri="{BB962C8B-B14F-4D97-AF65-F5344CB8AC3E}">
        <p14:creationId xmlns:p14="http://schemas.microsoft.com/office/powerpoint/2010/main" val="1198687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defPPr>
              <a:defRPr lang="en-GB"/>
            </a:defPPr>
          </a:lstStyle>
          <a:p>
            <a:pPr rtl="0"/>
            <a:endParaRPr lang="en-GB"/>
          </a:p>
        </p:txBody>
      </p:sp>
      <p:sp>
        <p:nvSpPr>
          <p:cNvPr id="4" name="Slide Number Placeholder 3"/>
          <p:cNvSpPr>
            <a:spLocks noGrp="1"/>
          </p:cNvSpPr>
          <p:nvPr>
            <p:ph type="sldNum" sz="quarter" idx="5"/>
          </p:nvPr>
        </p:nvSpPr>
        <p:spPr/>
        <p:txBody>
          <a:bodyPr rtlCol="0"/>
          <a:lstStyle>
            <a:defPPr>
              <a:defRPr lang="en-GB"/>
            </a:defPPr>
          </a:lstStyle>
          <a:p>
            <a:pPr rtl="0"/>
            <a:fld id="{339D21CC-DD94-204E-93C8-E1AAF3084C8D}" type="slidenum">
              <a:rPr lang="en-GB" smtClean="0"/>
              <a:t>4</a:t>
            </a:fld>
            <a:endParaRPr lang="en-GB" dirty="0"/>
          </a:p>
        </p:txBody>
      </p:sp>
    </p:spTree>
    <p:extLst>
      <p:ext uri="{BB962C8B-B14F-4D97-AF65-F5344CB8AC3E}">
        <p14:creationId xmlns:p14="http://schemas.microsoft.com/office/powerpoint/2010/main" val="20182741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defPPr>
              <a:defRPr lang="en-GB"/>
            </a:defPPr>
          </a:lstStyle>
          <a:p>
            <a:pPr rtl="0"/>
            <a:endParaRPr lang="en-GB" dirty="0"/>
          </a:p>
        </p:txBody>
      </p:sp>
      <p:sp>
        <p:nvSpPr>
          <p:cNvPr id="4" name="Slide Number Placeholder 3"/>
          <p:cNvSpPr>
            <a:spLocks noGrp="1"/>
          </p:cNvSpPr>
          <p:nvPr>
            <p:ph type="sldNum" sz="quarter" idx="5"/>
          </p:nvPr>
        </p:nvSpPr>
        <p:spPr/>
        <p:txBody>
          <a:bodyPr rtlCol="0"/>
          <a:lstStyle>
            <a:defPPr>
              <a:defRPr lang="en-GB"/>
            </a:defPPr>
          </a:lstStyle>
          <a:p>
            <a:pPr rtl="0"/>
            <a:fld id="{339D21CC-DD94-204E-93C8-E1AAF3084C8D}" type="slidenum">
              <a:rPr lang="en-GB" smtClean="0"/>
              <a:t>5</a:t>
            </a:fld>
            <a:endParaRPr lang="en-GB" dirty="0"/>
          </a:p>
        </p:txBody>
      </p:sp>
    </p:spTree>
    <p:extLst>
      <p:ext uri="{BB962C8B-B14F-4D97-AF65-F5344CB8AC3E}">
        <p14:creationId xmlns:p14="http://schemas.microsoft.com/office/powerpoint/2010/main" val="1376840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3200" noProof="0"/>
          </a:p>
        </p:txBody>
      </p:sp>
      <p:sp>
        <p:nvSpPr>
          <p:cNvPr id="4" name="Slide Number Placeholder 3"/>
          <p:cNvSpPr>
            <a:spLocks noGrp="1"/>
          </p:cNvSpPr>
          <p:nvPr>
            <p:ph type="sldNum" sz="quarter" idx="5"/>
          </p:nvPr>
        </p:nvSpPr>
        <p:spPr/>
        <p:txBody>
          <a:bodyPr/>
          <a:lstStyle/>
          <a:p>
            <a:pPr rtl="0"/>
            <a:fld id="{339D21CC-DD94-204E-93C8-E1AAF3084C8D}" type="slidenum">
              <a:rPr lang="en-GB" smtClean="0"/>
              <a:t>8</a:t>
            </a:fld>
            <a:endParaRPr lang="en-GB" dirty="0"/>
          </a:p>
        </p:txBody>
      </p:sp>
    </p:spTree>
    <p:extLst>
      <p:ext uri="{BB962C8B-B14F-4D97-AF65-F5344CB8AC3E}">
        <p14:creationId xmlns:p14="http://schemas.microsoft.com/office/powerpoint/2010/main" val="7835702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3200" noProof="0"/>
          </a:p>
        </p:txBody>
      </p:sp>
      <p:sp>
        <p:nvSpPr>
          <p:cNvPr id="4" name="Slide Number Placeholder 3"/>
          <p:cNvSpPr>
            <a:spLocks noGrp="1"/>
          </p:cNvSpPr>
          <p:nvPr>
            <p:ph type="sldNum" sz="quarter" idx="5"/>
          </p:nvPr>
        </p:nvSpPr>
        <p:spPr/>
        <p:txBody>
          <a:bodyPr/>
          <a:lstStyle/>
          <a:p>
            <a:pPr rtl="0"/>
            <a:fld id="{339D21CC-DD94-204E-93C8-E1AAF3084C8D}" type="slidenum">
              <a:rPr lang="en-GB" smtClean="0"/>
              <a:t>9</a:t>
            </a:fld>
            <a:endParaRPr lang="en-GB" dirty="0"/>
          </a:p>
        </p:txBody>
      </p:sp>
    </p:spTree>
    <p:extLst>
      <p:ext uri="{BB962C8B-B14F-4D97-AF65-F5344CB8AC3E}">
        <p14:creationId xmlns:p14="http://schemas.microsoft.com/office/powerpoint/2010/main" val="18138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3200" noProof="0"/>
          </a:p>
        </p:txBody>
      </p:sp>
      <p:sp>
        <p:nvSpPr>
          <p:cNvPr id="4" name="Slide Number Placeholder 3"/>
          <p:cNvSpPr>
            <a:spLocks noGrp="1"/>
          </p:cNvSpPr>
          <p:nvPr>
            <p:ph type="sldNum" sz="quarter" idx="5"/>
          </p:nvPr>
        </p:nvSpPr>
        <p:spPr/>
        <p:txBody>
          <a:bodyPr/>
          <a:lstStyle/>
          <a:p>
            <a:pPr rtl="0"/>
            <a:fld id="{339D21CC-DD94-204E-93C8-E1AAF3084C8D}" type="slidenum">
              <a:rPr lang="en-GB" smtClean="0"/>
              <a:t>10</a:t>
            </a:fld>
            <a:endParaRPr lang="en-GB" dirty="0"/>
          </a:p>
        </p:txBody>
      </p:sp>
    </p:spTree>
    <p:extLst>
      <p:ext uri="{BB962C8B-B14F-4D97-AF65-F5344CB8AC3E}">
        <p14:creationId xmlns:p14="http://schemas.microsoft.com/office/powerpoint/2010/main" val="18979822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3200" noProof="0"/>
          </a:p>
        </p:txBody>
      </p:sp>
      <p:sp>
        <p:nvSpPr>
          <p:cNvPr id="4" name="Slide Number Placeholder 3"/>
          <p:cNvSpPr>
            <a:spLocks noGrp="1"/>
          </p:cNvSpPr>
          <p:nvPr>
            <p:ph type="sldNum" sz="quarter" idx="5"/>
          </p:nvPr>
        </p:nvSpPr>
        <p:spPr/>
        <p:txBody>
          <a:bodyPr/>
          <a:lstStyle/>
          <a:p>
            <a:pPr rtl="0"/>
            <a:fld id="{339D21CC-DD94-204E-93C8-E1AAF3084C8D}" type="slidenum">
              <a:rPr lang="en-GB" smtClean="0"/>
              <a:t>11</a:t>
            </a:fld>
            <a:endParaRPr lang="en-GB" dirty="0"/>
          </a:p>
        </p:txBody>
      </p:sp>
    </p:spTree>
    <p:extLst>
      <p:ext uri="{BB962C8B-B14F-4D97-AF65-F5344CB8AC3E}">
        <p14:creationId xmlns:p14="http://schemas.microsoft.com/office/powerpoint/2010/main" val="45517329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3.png"/><Relationship Id="rId3" Type="http://schemas.openxmlformats.org/officeDocument/2006/relationships/image" Target="../media/image5.svg"/><Relationship Id="rId7" Type="http://schemas.openxmlformats.org/officeDocument/2006/relationships/image" Target="../media/image9.svg"/><Relationship Id="rId12" Type="http://schemas.openxmlformats.org/officeDocument/2006/relationships/hyperlink" Target="https://spam.digisim.uk/" TargetMode="External"/><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2.svg"/><Relationship Id="rId5" Type="http://schemas.openxmlformats.org/officeDocument/2006/relationships/image" Target="../media/image7.svg"/><Relationship Id="rId10" Type="http://schemas.openxmlformats.org/officeDocument/2006/relationships/image" Target="../media/image1.png"/><Relationship Id="rId4" Type="http://schemas.openxmlformats.org/officeDocument/2006/relationships/image" Target="../media/image6.png"/><Relationship Id="rId9" Type="http://schemas.openxmlformats.org/officeDocument/2006/relationships/image" Target="../media/image11.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1.xml"/><Relationship Id="rId5" Type="http://schemas.openxmlformats.org/officeDocument/2006/relationships/image" Target="../media/image36.svg"/><Relationship Id="rId4" Type="http://schemas.openxmlformats.org/officeDocument/2006/relationships/image" Target="../media/image3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40.svg"/><Relationship Id="rId7" Type="http://schemas.openxmlformats.org/officeDocument/2006/relationships/image" Target="../media/image19.svg"/><Relationship Id="rId2" Type="http://schemas.openxmlformats.org/officeDocument/2006/relationships/image" Target="../media/image39.png"/><Relationship Id="rId1" Type="http://schemas.openxmlformats.org/officeDocument/2006/relationships/slideMaster" Target="../slideMasters/slideMaster1.xml"/><Relationship Id="rId6" Type="http://schemas.openxmlformats.org/officeDocument/2006/relationships/image" Target="../media/image18.png"/><Relationship Id="rId11" Type="http://schemas.openxmlformats.org/officeDocument/2006/relationships/image" Target="../media/image3.png"/><Relationship Id="rId5" Type="http://schemas.openxmlformats.org/officeDocument/2006/relationships/image" Target="../media/image42.svg"/><Relationship Id="rId10" Type="http://schemas.openxmlformats.org/officeDocument/2006/relationships/hyperlink" Target="https://spam.digisim.uk/" TargetMode="External"/><Relationship Id="rId4" Type="http://schemas.openxmlformats.org/officeDocument/2006/relationships/image" Target="../media/image41.png"/><Relationship Id="rId9" Type="http://schemas.openxmlformats.org/officeDocument/2006/relationships/image" Target="../media/image24.sv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spam.digisim.uk/"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hyperlink" Target="https://spam.digisim.uk/" TargetMode="External"/><Relationship Id="rId3" Type="http://schemas.openxmlformats.org/officeDocument/2006/relationships/image" Target="../media/image15.svg"/><Relationship Id="rId7" Type="http://schemas.openxmlformats.org/officeDocument/2006/relationships/image" Target="../media/image19.sv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 Id="rId9"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3.svg"/><Relationship Id="rId7" Type="http://schemas.openxmlformats.org/officeDocument/2006/relationships/image" Target="../media/image3.png"/><Relationship Id="rId2" Type="http://schemas.openxmlformats.org/officeDocument/2006/relationships/image" Target="../media/image22.png"/><Relationship Id="rId1" Type="http://schemas.openxmlformats.org/officeDocument/2006/relationships/slideMaster" Target="../slideMasters/slideMaster1.xml"/><Relationship Id="rId6" Type="http://schemas.openxmlformats.org/officeDocument/2006/relationships/hyperlink" Target="https://spam.digisim.uk/" TargetMode="External"/><Relationship Id="rId5" Type="http://schemas.openxmlformats.org/officeDocument/2006/relationships/image" Target="../media/image24.svg"/><Relationship Id="rId4" Type="http://schemas.openxmlformats.org/officeDocument/2006/relationships/image" Target="../media/image14.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png"/><Relationship Id="rId3" Type="http://schemas.openxmlformats.org/officeDocument/2006/relationships/image" Target="../media/image26.svg"/><Relationship Id="rId7" Type="http://schemas.openxmlformats.org/officeDocument/2006/relationships/image" Target="../media/image28.svg"/><Relationship Id="rId12" Type="http://schemas.openxmlformats.org/officeDocument/2006/relationships/hyperlink" Target="https://spam.digisim.uk/" TargetMode="External"/><Relationship Id="rId2" Type="http://schemas.openxmlformats.org/officeDocument/2006/relationships/image" Target="../media/image25.png"/><Relationship Id="rId1" Type="http://schemas.openxmlformats.org/officeDocument/2006/relationships/slideMaster" Target="../slideMasters/slideMaster1.xml"/><Relationship Id="rId6" Type="http://schemas.openxmlformats.org/officeDocument/2006/relationships/image" Target="../media/image27.png"/><Relationship Id="rId11" Type="http://schemas.openxmlformats.org/officeDocument/2006/relationships/image" Target="../media/image32.svg"/><Relationship Id="rId5" Type="http://schemas.openxmlformats.org/officeDocument/2006/relationships/image" Target="../media/image2.svg"/><Relationship Id="rId10" Type="http://schemas.openxmlformats.org/officeDocument/2006/relationships/image" Target="../media/image31.png"/><Relationship Id="rId4" Type="http://schemas.openxmlformats.org/officeDocument/2006/relationships/image" Target="../media/image1.png"/><Relationship Id="rId9" Type="http://schemas.openxmlformats.org/officeDocument/2006/relationships/image" Target="../media/image30.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hyperlink" Target="https://spam.digisim.uk/"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1B4A24E8-C109-4F3A-CEE5-84689AA13B22}"/>
              </a:ext>
            </a:extLst>
          </p:cNvPr>
          <p:cNvPicPr>
            <a:picLocks noChangeAspect="1"/>
          </p:cNvPicPr>
          <p:nvPr userDrawn="1"/>
        </p:nvPicPr>
        <p:blipFill>
          <a:blip r:embed="rId2">
            <a:extLst>
              <a:ext uri="{96DAC541-7B7A-43D3-8B79-37D633B846F1}">
                <asvg:svgBlip xmlns:asvg="http://schemas.microsoft.com/office/drawing/2016/SVG/main" r:embed="rId3"/>
              </a:ext>
            </a:extLst>
          </a:blip>
          <a:srcRect r="70949" b="27959"/>
          <a:stretch>
            <a:fillRect/>
          </a:stretch>
        </p:blipFill>
        <p:spPr>
          <a:xfrm>
            <a:off x="9830598" y="1496755"/>
            <a:ext cx="2361462" cy="5361246"/>
          </a:xfrm>
          <a:custGeom>
            <a:avLst/>
            <a:gdLst>
              <a:gd name="connsiteX0" fmla="*/ 0 w 2361462"/>
              <a:gd name="connsiteY0" fmla="*/ 0 h 5361246"/>
              <a:gd name="connsiteX1" fmla="*/ 2361462 w 2361462"/>
              <a:gd name="connsiteY1" fmla="*/ 0 h 5361246"/>
              <a:gd name="connsiteX2" fmla="*/ 2361462 w 2361462"/>
              <a:gd name="connsiteY2" fmla="*/ 5361246 h 5361246"/>
              <a:gd name="connsiteX3" fmla="*/ 0 w 2361462"/>
              <a:gd name="connsiteY3" fmla="*/ 5361246 h 5361246"/>
            </a:gdLst>
            <a:ahLst/>
            <a:cxnLst>
              <a:cxn ang="0">
                <a:pos x="connsiteX0" y="connsiteY0"/>
              </a:cxn>
              <a:cxn ang="0">
                <a:pos x="connsiteX1" y="connsiteY1"/>
              </a:cxn>
              <a:cxn ang="0">
                <a:pos x="connsiteX2" y="connsiteY2"/>
              </a:cxn>
              <a:cxn ang="0">
                <a:pos x="connsiteX3" y="connsiteY3"/>
              </a:cxn>
            </a:cxnLst>
            <a:rect l="l" t="t" r="r" b="b"/>
            <a:pathLst>
              <a:path w="2361462" h="5361246">
                <a:moveTo>
                  <a:pt x="0" y="0"/>
                </a:moveTo>
                <a:lnTo>
                  <a:pt x="2361462" y="0"/>
                </a:lnTo>
                <a:lnTo>
                  <a:pt x="2361462" y="5361246"/>
                </a:lnTo>
                <a:lnTo>
                  <a:pt x="0" y="5361246"/>
                </a:lnTo>
                <a:close/>
              </a:path>
            </a:pathLst>
          </a:custGeom>
        </p:spPr>
      </p:pic>
      <p:pic>
        <p:nvPicPr>
          <p:cNvPr id="10" name="Graphic 9">
            <a:extLst>
              <a:ext uri="{FF2B5EF4-FFF2-40B4-BE49-F238E27FC236}">
                <a16:creationId xmlns:a16="http://schemas.microsoft.com/office/drawing/2014/main" id="{69497D1C-2169-2658-B8BB-0495216A4BA3}"/>
              </a:ext>
            </a:extLst>
          </p:cNvPr>
          <p:cNvPicPr>
            <a:picLocks noChangeAspect="1"/>
          </p:cNvPicPr>
          <p:nvPr userDrawn="1"/>
        </p:nvPicPr>
        <p:blipFill>
          <a:blip r:embed="rId4">
            <a:extLst>
              <a:ext uri="{96DAC541-7B7A-43D3-8B79-37D633B846F1}">
                <asvg:svgBlip xmlns:asvg="http://schemas.microsoft.com/office/drawing/2016/SVG/main" r:embed="rId5"/>
              </a:ext>
            </a:extLst>
          </a:blip>
          <a:srcRect r="80421" b="19612"/>
          <a:stretch>
            <a:fillRect/>
          </a:stretch>
        </p:blipFill>
        <p:spPr>
          <a:xfrm>
            <a:off x="10352634" y="2036470"/>
            <a:ext cx="1839366" cy="4821530"/>
          </a:xfrm>
          <a:custGeom>
            <a:avLst/>
            <a:gdLst>
              <a:gd name="connsiteX0" fmla="*/ 0 w 1777810"/>
              <a:gd name="connsiteY0" fmla="*/ 0 h 4821530"/>
              <a:gd name="connsiteX1" fmla="*/ 1777810 w 1777810"/>
              <a:gd name="connsiteY1" fmla="*/ 0 h 4821530"/>
              <a:gd name="connsiteX2" fmla="*/ 1777810 w 1777810"/>
              <a:gd name="connsiteY2" fmla="*/ 4821530 h 4821530"/>
              <a:gd name="connsiteX3" fmla="*/ 0 w 1777810"/>
              <a:gd name="connsiteY3" fmla="*/ 4821530 h 4821530"/>
            </a:gdLst>
            <a:ahLst/>
            <a:cxnLst>
              <a:cxn ang="0">
                <a:pos x="connsiteX0" y="connsiteY0"/>
              </a:cxn>
              <a:cxn ang="0">
                <a:pos x="connsiteX1" y="connsiteY1"/>
              </a:cxn>
              <a:cxn ang="0">
                <a:pos x="connsiteX2" y="connsiteY2"/>
              </a:cxn>
              <a:cxn ang="0">
                <a:pos x="connsiteX3" y="connsiteY3"/>
              </a:cxn>
            </a:cxnLst>
            <a:rect l="l" t="t" r="r" b="b"/>
            <a:pathLst>
              <a:path w="1777810" h="4821530">
                <a:moveTo>
                  <a:pt x="0" y="0"/>
                </a:moveTo>
                <a:lnTo>
                  <a:pt x="1777810" y="0"/>
                </a:lnTo>
                <a:lnTo>
                  <a:pt x="1777810" y="4821530"/>
                </a:lnTo>
                <a:lnTo>
                  <a:pt x="0" y="4821530"/>
                </a:lnTo>
                <a:close/>
              </a:path>
            </a:pathLst>
          </a:custGeom>
        </p:spPr>
      </p:pic>
      <p:pic>
        <p:nvPicPr>
          <p:cNvPr id="12" name="Graphic 11">
            <a:extLst>
              <a:ext uri="{FF2B5EF4-FFF2-40B4-BE49-F238E27FC236}">
                <a16:creationId xmlns:a16="http://schemas.microsoft.com/office/drawing/2014/main" id="{CA85067D-406E-8FBD-CAD7-FC3FEDE4100F}"/>
              </a:ext>
            </a:extLst>
          </p:cNvPr>
          <p:cNvPicPr>
            <a:picLocks noChangeAspect="1"/>
          </p:cNvPicPr>
          <p:nvPr userDrawn="1"/>
        </p:nvPicPr>
        <p:blipFill>
          <a:blip r:embed="rId6">
            <a:extLst>
              <a:ext uri="{96DAC541-7B7A-43D3-8B79-37D633B846F1}">
                <asvg:svgBlip xmlns:asvg="http://schemas.microsoft.com/office/drawing/2016/SVG/main" r:embed="rId7"/>
              </a:ext>
            </a:extLst>
          </a:blip>
          <a:srcRect l="4427" r="11071"/>
          <a:stretch>
            <a:fillRect/>
          </a:stretch>
        </p:blipFill>
        <p:spPr>
          <a:xfrm>
            <a:off x="1" y="4917240"/>
            <a:ext cx="12192060" cy="522037"/>
          </a:xfrm>
          <a:custGeom>
            <a:avLst/>
            <a:gdLst>
              <a:gd name="connsiteX0" fmla="*/ 0 w 12192060"/>
              <a:gd name="connsiteY0" fmla="*/ 0 h 522037"/>
              <a:gd name="connsiteX1" fmla="*/ 12192060 w 12192060"/>
              <a:gd name="connsiteY1" fmla="*/ 0 h 522037"/>
              <a:gd name="connsiteX2" fmla="*/ 12192060 w 12192060"/>
              <a:gd name="connsiteY2" fmla="*/ 522037 h 522037"/>
              <a:gd name="connsiteX3" fmla="*/ 0 w 12192060"/>
              <a:gd name="connsiteY3" fmla="*/ 522037 h 522037"/>
            </a:gdLst>
            <a:ahLst/>
            <a:cxnLst>
              <a:cxn ang="0">
                <a:pos x="connsiteX0" y="connsiteY0"/>
              </a:cxn>
              <a:cxn ang="0">
                <a:pos x="connsiteX1" y="connsiteY1"/>
              </a:cxn>
              <a:cxn ang="0">
                <a:pos x="connsiteX2" y="connsiteY2"/>
              </a:cxn>
              <a:cxn ang="0">
                <a:pos x="connsiteX3" y="connsiteY3"/>
              </a:cxn>
            </a:cxnLst>
            <a:rect l="l" t="t" r="r" b="b"/>
            <a:pathLst>
              <a:path w="12192060" h="522037">
                <a:moveTo>
                  <a:pt x="0" y="0"/>
                </a:moveTo>
                <a:lnTo>
                  <a:pt x="12192060" y="0"/>
                </a:lnTo>
                <a:lnTo>
                  <a:pt x="12192060" y="522037"/>
                </a:lnTo>
                <a:lnTo>
                  <a:pt x="0" y="522037"/>
                </a:lnTo>
                <a:close/>
              </a:path>
            </a:pathLst>
          </a:custGeom>
        </p:spPr>
      </p:pic>
      <p:pic>
        <p:nvPicPr>
          <p:cNvPr id="14" name="Graphic 13">
            <a:extLst>
              <a:ext uri="{FF2B5EF4-FFF2-40B4-BE49-F238E27FC236}">
                <a16:creationId xmlns:a16="http://schemas.microsoft.com/office/drawing/2014/main" id="{CCC84229-A616-7DBF-80DE-339B893E9C39}"/>
              </a:ext>
            </a:extLst>
          </p:cNvPr>
          <p:cNvPicPr>
            <a:picLocks noChangeAspect="1"/>
          </p:cNvPicPr>
          <p:nvPr userDrawn="1"/>
        </p:nvPicPr>
        <p:blipFill>
          <a:blip r:embed="rId8">
            <a:extLst>
              <a:ext uri="{96DAC541-7B7A-43D3-8B79-37D633B846F1}">
                <asvg:svgBlip xmlns:asvg="http://schemas.microsoft.com/office/drawing/2016/SVG/main" r:embed="rId9"/>
              </a:ext>
            </a:extLst>
          </a:blip>
          <a:srcRect l="6010" t="41466"/>
          <a:stretch>
            <a:fillRect/>
          </a:stretch>
        </p:blipFill>
        <p:spPr>
          <a:xfrm>
            <a:off x="2" y="2"/>
            <a:ext cx="3767431" cy="1009819"/>
          </a:xfrm>
          <a:custGeom>
            <a:avLst/>
            <a:gdLst>
              <a:gd name="connsiteX0" fmla="*/ 0 w 3767431"/>
              <a:gd name="connsiteY0" fmla="*/ 0 h 1009819"/>
              <a:gd name="connsiteX1" fmla="*/ 3767431 w 3767431"/>
              <a:gd name="connsiteY1" fmla="*/ 0 h 1009819"/>
              <a:gd name="connsiteX2" fmla="*/ 3767431 w 3767431"/>
              <a:gd name="connsiteY2" fmla="*/ 1009819 h 1009819"/>
              <a:gd name="connsiteX3" fmla="*/ 0 w 3767431"/>
              <a:gd name="connsiteY3" fmla="*/ 1009819 h 1009819"/>
            </a:gdLst>
            <a:ahLst/>
            <a:cxnLst>
              <a:cxn ang="0">
                <a:pos x="connsiteX0" y="connsiteY0"/>
              </a:cxn>
              <a:cxn ang="0">
                <a:pos x="connsiteX1" y="connsiteY1"/>
              </a:cxn>
              <a:cxn ang="0">
                <a:pos x="connsiteX2" y="connsiteY2"/>
              </a:cxn>
              <a:cxn ang="0">
                <a:pos x="connsiteX3" y="connsiteY3"/>
              </a:cxn>
            </a:cxnLst>
            <a:rect l="l" t="t" r="r" b="b"/>
            <a:pathLst>
              <a:path w="3767431" h="1009819">
                <a:moveTo>
                  <a:pt x="0" y="0"/>
                </a:moveTo>
                <a:lnTo>
                  <a:pt x="3767431" y="0"/>
                </a:lnTo>
                <a:lnTo>
                  <a:pt x="3767431" y="1009819"/>
                </a:lnTo>
                <a:lnTo>
                  <a:pt x="0" y="1009819"/>
                </a:lnTo>
                <a:close/>
              </a:path>
            </a:pathLst>
          </a:custGeom>
        </p:spPr>
      </p:pic>
      <p:pic>
        <p:nvPicPr>
          <p:cNvPr id="16" name="Graphic 15">
            <a:extLst>
              <a:ext uri="{FF2B5EF4-FFF2-40B4-BE49-F238E27FC236}">
                <a16:creationId xmlns:a16="http://schemas.microsoft.com/office/drawing/2014/main" id="{AFF238C4-81CD-3A8B-6CD4-36EC3C74A82E}"/>
              </a:ext>
            </a:extLst>
          </p:cNvPr>
          <p:cNvPicPr>
            <a:picLocks noChangeAspect="1"/>
          </p:cNvPicPr>
          <p:nvPr userDrawn="1"/>
        </p:nvPicPr>
        <p:blipFill>
          <a:blip r:embed="rId6">
            <a:extLst>
              <a:ext uri="{96DAC541-7B7A-43D3-8B79-37D633B846F1}">
                <asvg:svgBlip xmlns:asvg="http://schemas.microsoft.com/office/drawing/2016/SVG/main" r:embed="rId7"/>
              </a:ext>
            </a:extLst>
          </a:blip>
          <a:srcRect l="4427" r="11071"/>
          <a:stretch>
            <a:fillRect/>
          </a:stretch>
        </p:blipFill>
        <p:spPr>
          <a:xfrm>
            <a:off x="1" y="5590419"/>
            <a:ext cx="12192060" cy="522037"/>
          </a:xfrm>
          <a:custGeom>
            <a:avLst/>
            <a:gdLst>
              <a:gd name="connsiteX0" fmla="*/ 0 w 12192060"/>
              <a:gd name="connsiteY0" fmla="*/ 0 h 522037"/>
              <a:gd name="connsiteX1" fmla="*/ 12192060 w 12192060"/>
              <a:gd name="connsiteY1" fmla="*/ 0 h 522037"/>
              <a:gd name="connsiteX2" fmla="*/ 12192060 w 12192060"/>
              <a:gd name="connsiteY2" fmla="*/ 522037 h 522037"/>
              <a:gd name="connsiteX3" fmla="*/ 0 w 12192060"/>
              <a:gd name="connsiteY3" fmla="*/ 522037 h 522037"/>
            </a:gdLst>
            <a:ahLst/>
            <a:cxnLst>
              <a:cxn ang="0">
                <a:pos x="connsiteX0" y="connsiteY0"/>
              </a:cxn>
              <a:cxn ang="0">
                <a:pos x="connsiteX1" y="connsiteY1"/>
              </a:cxn>
              <a:cxn ang="0">
                <a:pos x="connsiteX2" y="connsiteY2"/>
              </a:cxn>
              <a:cxn ang="0">
                <a:pos x="connsiteX3" y="connsiteY3"/>
              </a:cxn>
            </a:cxnLst>
            <a:rect l="l" t="t" r="r" b="b"/>
            <a:pathLst>
              <a:path w="12192060" h="522037">
                <a:moveTo>
                  <a:pt x="0" y="0"/>
                </a:moveTo>
                <a:lnTo>
                  <a:pt x="12192060" y="0"/>
                </a:lnTo>
                <a:lnTo>
                  <a:pt x="12192060" y="522037"/>
                </a:lnTo>
                <a:lnTo>
                  <a:pt x="0" y="522037"/>
                </a:lnTo>
                <a:close/>
              </a:path>
            </a:pathLst>
          </a:custGeom>
        </p:spPr>
      </p:pic>
      <p:sp>
        <p:nvSpPr>
          <p:cNvPr id="18" name="Oval 17">
            <a:extLst>
              <a:ext uri="{FF2B5EF4-FFF2-40B4-BE49-F238E27FC236}">
                <a16:creationId xmlns:a16="http://schemas.microsoft.com/office/drawing/2014/main" id="{63E3A363-145F-206F-266C-B9E2B0FAB7DD}"/>
              </a:ext>
            </a:extLst>
          </p:cNvPr>
          <p:cNvSpPr/>
          <p:nvPr userDrawn="1"/>
        </p:nvSpPr>
        <p:spPr>
          <a:xfrm>
            <a:off x="9250598" y="471605"/>
            <a:ext cx="2157097" cy="2157097"/>
          </a:xfrm>
          <a:prstGeom prst="ellipse">
            <a:avLst/>
          </a:prstGeom>
          <a:solidFill>
            <a:schemeClr val="accent4">
              <a:alpha val="9304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solidFill>
                <a:schemeClr val="accent4"/>
              </a:solidFill>
            </a:endParaRPr>
          </a:p>
        </p:txBody>
      </p:sp>
      <p:sp>
        <p:nvSpPr>
          <p:cNvPr id="20" name="Oval 19">
            <a:extLst>
              <a:ext uri="{FF2B5EF4-FFF2-40B4-BE49-F238E27FC236}">
                <a16:creationId xmlns:a16="http://schemas.microsoft.com/office/drawing/2014/main" id="{3DE02E05-595A-16CF-6266-62538DFC16D0}"/>
              </a:ext>
            </a:extLst>
          </p:cNvPr>
          <p:cNvSpPr/>
          <p:nvPr userDrawn="1"/>
        </p:nvSpPr>
        <p:spPr>
          <a:xfrm>
            <a:off x="7940285" y="4985135"/>
            <a:ext cx="376579" cy="37657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p>
        </p:txBody>
      </p:sp>
      <p:sp>
        <p:nvSpPr>
          <p:cNvPr id="22" name="Oval 21">
            <a:extLst>
              <a:ext uri="{FF2B5EF4-FFF2-40B4-BE49-F238E27FC236}">
                <a16:creationId xmlns:a16="http://schemas.microsoft.com/office/drawing/2014/main" id="{3D85649E-04BD-5186-BD79-8AA93DD3249B}"/>
              </a:ext>
            </a:extLst>
          </p:cNvPr>
          <p:cNvSpPr/>
          <p:nvPr userDrawn="1"/>
        </p:nvSpPr>
        <p:spPr>
          <a:xfrm>
            <a:off x="7940285" y="5679283"/>
            <a:ext cx="376579" cy="37657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p>
        </p:txBody>
      </p:sp>
      <p:sp>
        <p:nvSpPr>
          <p:cNvPr id="24" name="Oval 23">
            <a:extLst>
              <a:ext uri="{FF2B5EF4-FFF2-40B4-BE49-F238E27FC236}">
                <a16:creationId xmlns:a16="http://schemas.microsoft.com/office/drawing/2014/main" id="{253DCF60-4DBD-60A8-147B-E448AF1810D5}"/>
              </a:ext>
            </a:extLst>
          </p:cNvPr>
          <p:cNvSpPr/>
          <p:nvPr userDrawn="1"/>
        </p:nvSpPr>
        <p:spPr>
          <a:xfrm>
            <a:off x="2930516" y="246834"/>
            <a:ext cx="376579" cy="37657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p>
        </p:txBody>
      </p:sp>
      <p:sp>
        <p:nvSpPr>
          <p:cNvPr id="2" name="Title 1">
            <a:extLst>
              <a:ext uri="{FF2B5EF4-FFF2-40B4-BE49-F238E27FC236}">
                <a16:creationId xmlns:a16="http://schemas.microsoft.com/office/drawing/2014/main" id="{669CAD9A-42EA-5081-7FB2-7E583DDE19E7}"/>
              </a:ext>
            </a:extLst>
          </p:cNvPr>
          <p:cNvSpPr>
            <a:spLocks noGrp="1"/>
          </p:cNvSpPr>
          <p:nvPr>
            <p:ph type="ctrTitle"/>
          </p:nvPr>
        </p:nvSpPr>
        <p:spPr>
          <a:xfrm>
            <a:off x="2724912" y="2359152"/>
            <a:ext cx="6528816" cy="1883664"/>
          </a:xfrm>
        </p:spPr>
        <p:txBody>
          <a:bodyPr rtlCol="0" anchor="t">
            <a:noAutofit/>
          </a:bodyPr>
          <a:lstStyle>
            <a:lvl1pPr algn="l">
              <a:defRPr lang="en-GB" sz="5900"/>
            </a:lvl1pPr>
          </a:lstStyle>
          <a:p>
            <a:pPr rtl="0"/>
            <a:r>
              <a:rPr lang="en-GB"/>
              <a:t>Click to edit Master title style</a:t>
            </a:r>
          </a:p>
        </p:txBody>
      </p:sp>
      <p:sp>
        <p:nvSpPr>
          <p:cNvPr id="3" name="Subtitle 2">
            <a:extLst>
              <a:ext uri="{FF2B5EF4-FFF2-40B4-BE49-F238E27FC236}">
                <a16:creationId xmlns:a16="http://schemas.microsoft.com/office/drawing/2014/main" id="{55B3C71F-CB44-ACA0-AF0E-CD2A4DA71F09}"/>
              </a:ext>
            </a:extLst>
          </p:cNvPr>
          <p:cNvSpPr>
            <a:spLocks noGrp="1"/>
          </p:cNvSpPr>
          <p:nvPr>
            <p:ph type="subTitle" idx="1"/>
          </p:nvPr>
        </p:nvSpPr>
        <p:spPr>
          <a:xfrm>
            <a:off x="2724912" y="1947672"/>
            <a:ext cx="5943600" cy="411480"/>
          </a:xfrm>
        </p:spPr>
        <p:txBody>
          <a:bodyPr rtlCol="0"/>
          <a:lstStyle>
            <a:lvl1pPr marL="0" indent="0" algn="l">
              <a:buNone/>
              <a:defRPr lang="en-GB" sz="2400"/>
            </a:lvl1pPr>
            <a:lvl2pPr marL="457200" indent="0" algn="ctr">
              <a:buNone/>
              <a:defRPr lang="en-GB" sz="2000"/>
            </a:lvl2pPr>
            <a:lvl3pPr marL="914400" indent="0" algn="ctr">
              <a:buNone/>
              <a:defRPr lang="en-GB" sz="1800"/>
            </a:lvl3pPr>
            <a:lvl4pPr marL="1371600" indent="0" algn="ctr">
              <a:buNone/>
              <a:defRPr lang="en-GB" sz="1600"/>
            </a:lvl4pPr>
            <a:lvl5pPr marL="1828800" indent="0" algn="ctr">
              <a:buNone/>
              <a:defRPr lang="en-GB" sz="1600"/>
            </a:lvl5pPr>
            <a:lvl6pPr marL="2286000" indent="0" algn="ctr">
              <a:buNone/>
              <a:defRPr lang="en-GB" sz="1600"/>
            </a:lvl6pPr>
            <a:lvl7pPr marL="2743200" indent="0" algn="ctr">
              <a:buNone/>
              <a:defRPr lang="en-GB" sz="1600"/>
            </a:lvl7pPr>
            <a:lvl8pPr marL="3200400" indent="0" algn="ctr">
              <a:buNone/>
              <a:defRPr lang="en-GB" sz="1600"/>
            </a:lvl8pPr>
            <a:lvl9pPr marL="3657600" indent="0" algn="ctr">
              <a:buNone/>
              <a:defRPr lang="en-GB" sz="1600"/>
            </a:lvl9pPr>
          </a:lstStyle>
          <a:p>
            <a:pPr rtl="0"/>
            <a:r>
              <a:rPr lang="en-GB"/>
              <a:t>Click to edit Master subtitle style</a:t>
            </a:r>
          </a:p>
        </p:txBody>
      </p:sp>
      <p:pic>
        <p:nvPicPr>
          <p:cNvPr id="26" name="Graphic 25">
            <a:extLst>
              <a:ext uri="{FF2B5EF4-FFF2-40B4-BE49-F238E27FC236}">
                <a16:creationId xmlns:a16="http://schemas.microsoft.com/office/drawing/2014/main" id="{0FD1BB09-A7ED-BA2F-D5C0-000FA9FC2469}"/>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rot="13498771">
            <a:off x="1238845" y="2129773"/>
            <a:ext cx="1501346" cy="1501346"/>
          </a:xfrm>
          <a:prstGeom prst="rect">
            <a:avLst/>
          </a:prstGeom>
        </p:spPr>
      </p:pic>
      <p:pic>
        <p:nvPicPr>
          <p:cNvPr id="15" name="Picture 2" descr="Creative Commons Licence">
            <a:hlinkClick r:id="rId12"/>
            <a:extLst>
              <a:ext uri="{FF2B5EF4-FFF2-40B4-BE49-F238E27FC236}">
                <a16:creationId xmlns:a16="http://schemas.microsoft.com/office/drawing/2014/main" id="{E4CFB210-9CF9-3DCA-B89F-A77044DC8932}"/>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0125363" y="5650425"/>
            <a:ext cx="1050836" cy="370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4755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 Smart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AE1B9-1C14-F852-2B97-05DAA5F80CD7}"/>
              </a:ext>
            </a:extLst>
          </p:cNvPr>
          <p:cNvSpPr>
            <a:spLocks noGrp="1"/>
          </p:cNvSpPr>
          <p:nvPr>
            <p:ph type="title"/>
          </p:nvPr>
        </p:nvSpPr>
        <p:spPr/>
        <p:txBody>
          <a:bodyPr rtlCol="0"/>
          <a:lstStyle>
            <a:defPPr>
              <a:defRPr lang="en-GB"/>
            </a:defPPr>
          </a:lstStyle>
          <a:p>
            <a:pPr rtl="0"/>
            <a:r>
              <a:rPr lang="en-GB"/>
              <a:t>Click to edit Master title style</a:t>
            </a:r>
          </a:p>
        </p:txBody>
      </p:sp>
      <p:sp>
        <p:nvSpPr>
          <p:cNvPr id="3" name="Content Placeholder 2">
            <a:extLst>
              <a:ext uri="{FF2B5EF4-FFF2-40B4-BE49-F238E27FC236}">
                <a16:creationId xmlns:a16="http://schemas.microsoft.com/office/drawing/2014/main" id="{2B433B37-5F68-E267-936F-4CA547437331}"/>
              </a:ext>
            </a:extLst>
          </p:cNvPr>
          <p:cNvSpPr>
            <a:spLocks noGrp="1"/>
          </p:cNvSpPr>
          <p:nvPr>
            <p:ph idx="1"/>
          </p:nvPr>
        </p:nvSpPr>
        <p:spPr>
          <a:xfrm>
            <a:off x="1665732" y="1825625"/>
            <a:ext cx="8860536" cy="4351338"/>
          </a:xfrm>
        </p:spPr>
        <p:txBody>
          <a:bodyPr rtlCol="0"/>
          <a:lstStyle>
            <a:defPPr>
              <a:defRPr lang="en-GB"/>
            </a:def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p>
        </p:txBody>
      </p:sp>
      <p:sp>
        <p:nvSpPr>
          <p:cNvPr id="7" name="Text Placeholder 9">
            <a:extLst>
              <a:ext uri="{FF2B5EF4-FFF2-40B4-BE49-F238E27FC236}">
                <a16:creationId xmlns:a16="http://schemas.microsoft.com/office/drawing/2014/main" id="{06D563D3-0A67-7027-7E6A-4A1CC1EFC697}"/>
              </a:ext>
            </a:extLst>
          </p:cNvPr>
          <p:cNvSpPr>
            <a:spLocks noGrp="1"/>
          </p:cNvSpPr>
          <p:nvPr>
            <p:ph type="body" sz="quarter" idx="13" hasCustomPrompt="1"/>
          </p:nvPr>
        </p:nvSpPr>
        <p:spPr>
          <a:xfrm>
            <a:off x="1815806" y="793971"/>
            <a:ext cx="621792" cy="621792"/>
          </a:xfrm>
          <a:prstGeom prst="ellipse">
            <a:avLst/>
          </a:prstGeom>
          <a:solidFill>
            <a:schemeClr val="tx2"/>
          </a:solidFill>
        </p:spPr>
        <p:txBody>
          <a:bodyPr lIns="0" tIns="0" rIns="0" bIns="0" rtlCol="0" anchor="t" anchorCtr="0">
            <a:noAutofit/>
          </a:bodyPr>
          <a:lstStyle>
            <a:lvl1pPr marL="0" indent="0" algn="ctr">
              <a:lnSpc>
                <a:spcPct val="100000"/>
              </a:lnSpc>
              <a:spcBef>
                <a:spcPts val="0"/>
              </a:spcBef>
              <a:buNone/>
              <a:defRPr lang="en-GB" sz="3200" b="0">
                <a:noFill/>
              </a:defRPr>
            </a:lvl1pPr>
          </a:lstStyle>
          <a:p>
            <a:pPr lvl="0" rtl="0"/>
            <a:r>
              <a:rPr lang="en-GB"/>
              <a:t>X</a:t>
            </a:r>
          </a:p>
        </p:txBody>
      </p:sp>
      <p:sp>
        <p:nvSpPr>
          <p:cNvPr id="9" name="Footer Placeholder 8">
            <a:extLst>
              <a:ext uri="{FF2B5EF4-FFF2-40B4-BE49-F238E27FC236}">
                <a16:creationId xmlns:a16="http://schemas.microsoft.com/office/drawing/2014/main" id="{0253299D-623D-C544-F0BB-1CFBDADB60B5}"/>
              </a:ext>
            </a:extLst>
          </p:cNvPr>
          <p:cNvSpPr>
            <a:spLocks noGrp="1"/>
          </p:cNvSpPr>
          <p:nvPr>
            <p:ph type="ftr" sz="quarter" idx="14"/>
          </p:nvPr>
        </p:nvSpPr>
        <p:spPr/>
        <p:txBody>
          <a:bodyPr rtlCol="0"/>
          <a:lstStyle>
            <a:defPPr>
              <a:defRPr lang="en-GB"/>
            </a:defPPr>
          </a:lstStyle>
          <a:p>
            <a:pPr rtl="0"/>
            <a:endParaRPr lang="en-GB" dirty="0"/>
          </a:p>
        </p:txBody>
      </p:sp>
      <p:sp>
        <p:nvSpPr>
          <p:cNvPr id="10" name="Slide Number Placeholder 9">
            <a:extLst>
              <a:ext uri="{FF2B5EF4-FFF2-40B4-BE49-F238E27FC236}">
                <a16:creationId xmlns:a16="http://schemas.microsoft.com/office/drawing/2014/main" id="{D4DFB546-9FE5-4620-5D33-4097901B71B3}"/>
              </a:ext>
            </a:extLst>
          </p:cNvPr>
          <p:cNvSpPr>
            <a:spLocks noGrp="1"/>
          </p:cNvSpPr>
          <p:nvPr>
            <p:ph type="sldNum" sz="quarter" idx="15"/>
          </p:nvPr>
        </p:nvSpPr>
        <p:spPr/>
        <p:txBody>
          <a:bodyPr rtlCol="0"/>
          <a:lstStyle>
            <a:defPPr>
              <a:defRPr lang="en-GB"/>
            </a:defPPr>
          </a:lstStyle>
          <a:p>
            <a:pPr rtl="0"/>
            <a:fld id="{CC43B8D3-9A08-F84C-9DD4-44948BA52D4B}" type="slidenum">
              <a:rPr lang="en-GB" smtClean="0"/>
              <a:pPr/>
              <a:t>‹#›</a:t>
            </a:fld>
            <a:endParaRPr lang="en-GB" dirty="0"/>
          </a:p>
        </p:txBody>
      </p:sp>
    </p:spTree>
    <p:extLst>
      <p:ext uri="{BB962C8B-B14F-4D97-AF65-F5344CB8AC3E}">
        <p14:creationId xmlns:p14="http://schemas.microsoft.com/office/powerpoint/2010/main" val="1728279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ext Placeholder 9">
            <a:extLst>
              <a:ext uri="{FF2B5EF4-FFF2-40B4-BE49-F238E27FC236}">
                <a16:creationId xmlns:a16="http://schemas.microsoft.com/office/drawing/2014/main" id="{CEF658BC-1431-0DE4-1239-3174304231C4}"/>
              </a:ext>
            </a:extLst>
          </p:cNvPr>
          <p:cNvSpPr>
            <a:spLocks noGrp="1"/>
          </p:cNvSpPr>
          <p:nvPr>
            <p:ph type="body" sz="quarter" idx="13" hasCustomPrompt="1"/>
          </p:nvPr>
        </p:nvSpPr>
        <p:spPr>
          <a:xfrm>
            <a:off x="1815806" y="793971"/>
            <a:ext cx="621792" cy="621792"/>
          </a:xfrm>
          <a:prstGeom prst="ellipse">
            <a:avLst/>
          </a:prstGeom>
          <a:solidFill>
            <a:schemeClr val="tx2"/>
          </a:solidFill>
        </p:spPr>
        <p:txBody>
          <a:bodyPr lIns="0" tIns="0" rIns="0" bIns="0" rtlCol="0" anchor="t" anchorCtr="0">
            <a:noAutofit/>
          </a:bodyPr>
          <a:lstStyle>
            <a:lvl1pPr marL="0" indent="0" algn="ctr">
              <a:lnSpc>
                <a:spcPct val="100000"/>
              </a:lnSpc>
              <a:spcBef>
                <a:spcPts val="0"/>
              </a:spcBef>
              <a:buNone/>
              <a:defRPr lang="en-GB" sz="3200" b="0">
                <a:noFill/>
              </a:defRPr>
            </a:lvl1pPr>
          </a:lstStyle>
          <a:p>
            <a:pPr lvl="0" rtl="0"/>
            <a:r>
              <a:rPr lang="en-GB"/>
              <a:t>X</a:t>
            </a:r>
          </a:p>
        </p:txBody>
      </p:sp>
      <p:sp>
        <p:nvSpPr>
          <p:cNvPr id="2" name="Title 1">
            <a:extLst>
              <a:ext uri="{FF2B5EF4-FFF2-40B4-BE49-F238E27FC236}">
                <a16:creationId xmlns:a16="http://schemas.microsoft.com/office/drawing/2014/main" id="{984763BC-4E08-292A-DD60-96BE96D0CDD9}"/>
              </a:ext>
            </a:extLst>
          </p:cNvPr>
          <p:cNvSpPr>
            <a:spLocks noGrp="1"/>
          </p:cNvSpPr>
          <p:nvPr>
            <p:ph type="title"/>
          </p:nvPr>
        </p:nvSpPr>
        <p:spPr/>
        <p:txBody>
          <a:bodyPr rtlCol="0"/>
          <a:lstStyle>
            <a:defPPr>
              <a:defRPr lang="en-GB"/>
            </a:defPPr>
          </a:lstStyle>
          <a:p>
            <a:pPr rtl="0"/>
            <a:r>
              <a:rPr lang="en-GB"/>
              <a:t>Click to edit Master title style</a:t>
            </a:r>
          </a:p>
        </p:txBody>
      </p:sp>
      <p:sp>
        <p:nvSpPr>
          <p:cNvPr id="3" name="Content Placeholder 2">
            <a:extLst>
              <a:ext uri="{FF2B5EF4-FFF2-40B4-BE49-F238E27FC236}">
                <a16:creationId xmlns:a16="http://schemas.microsoft.com/office/drawing/2014/main" id="{FF960985-1AA1-7560-41A6-84310DD64AF7}"/>
              </a:ext>
            </a:extLst>
          </p:cNvPr>
          <p:cNvSpPr>
            <a:spLocks noGrp="1"/>
          </p:cNvSpPr>
          <p:nvPr>
            <p:ph sz="half" idx="1"/>
          </p:nvPr>
        </p:nvSpPr>
        <p:spPr>
          <a:xfrm>
            <a:off x="838200" y="1825625"/>
            <a:ext cx="5181600" cy="4351338"/>
          </a:xfrm>
        </p:spPr>
        <p:txBody>
          <a:bodyPr rtlCol="0"/>
          <a:lstStyle>
            <a:defPPr>
              <a:defRPr lang="en-GB"/>
            </a:def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p>
        </p:txBody>
      </p:sp>
      <p:sp>
        <p:nvSpPr>
          <p:cNvPr id="4" name="Content Placeholder 3">
            <a:extLst>
              <a:ext uri="{FF2B5EF4-FFF2-40B4-BE49-F238E27FC236}">
                <a16:creationId xmlns:a16="http://schemas.microsoft.com/office/drawing/2014/main" id="{D70E0AF6-58A8-48DB-1F46-476F080F6153}"/>
              </a:ext>
            </a:extLst>
          </p:cNvPr>
          <p:cNvSpPr>
            <a:spLocks noGrp="1"/>
          </p:cNvSpPr>
          <p:nvPr>
            <p:ph sz="half" idx="2"/>
          </p:nvPr>
        </p:nvSpPr>
        <p:spPr>
          <a:xfrm>
            <a:off x="6172200" y="1825625"/>
            <a:ext cx="5181600" cy="4351338"/>
          </a:xfrm>
        </p:spPr>
        <p:txBody>
          <a:bodyPr rtlCol="0"/>
          <a:lstStyle>
            <a:defPPr>
              <a:defRPr lang="en-GB"/>
            </a:def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p>
        </p:txBody>
      </p:sp>
      <p:sp>
        <p:nvSpPr>
          <p:cNvPr id="6" name="Footer Placeholder 5">
            <a:extLst>
              <a:ext uri="{FF2B5EF4-FFF2-40B4-BE49-F238E27FC236}">
                <a16:creationId xmlns:a16="http://schemas.microsoft.com/office/drawing/2014/main" id="{6BEC9D58-970F-C9CA-292B-CD8C17FCE482}"/>
              </a:ext>
            </a:extLst>
          </p:cNvPr>
          <p:cNvSpPr>
            <a:spLocks noGrp="1"/>
          </p:cNvSpPr>
          <p:nvPr>
            <p:ph type="ftr" sz="quarter" idx="11"/>
          </p:nvPr>
        </p:nvSpPr>
        <p:spPr/>
        <p:txBody>
          <a:bodyPr rtlCol="0"/>
          <a:lstStyle>
            <a:defPPr>
              <a:defRPr lang="en-GB"/>
            </a:defPPr>
          </a:lstStyle>
          <a:p>
            <a:pPr rtl="0"/>
            <a:endParaRPr lang="en-GB" dirty="0"/>
          </a:p>
        </p:txBody>
      </p:sp>
      <p:sp>
        <p:nvSpPr>
          <p:cNvPr id="7" name="Slide Number Placeholder 6">
            <a:extLst>
              <a:ext uri="{FF2B5EF4-FFF2-40B4-BE49-F238E27FC236}">
                <a16:creationId xmlns:a16="http://schemas.microsoft.com/office/drawing/2014/main" id="{3852D850-95FE-4444-3630-18B4E285596B}"/>
              </a:ext>
            </a:extLst>
          </p:cNvPr>
          <p:cNvSpPr>
            <a:spLocks noGrp="1"/>
          </p:cNvSpPr>
          <p:nvPr>
            <p:ph type="sldNum" sz="quarter" idx="12"/>
          </p:nvPr>
        </p:nvSpPr>
        <p:spPr/>
        <p:txBody>
          <a:bodyPr rtlCol="0"/>
          <a:lstStyle>
            <a:defPPr>
              <a:defRPr lang="en-GB"/>
            </a:defPPr>
          </a:lstStyle>
          <a:p>
            <a:pPr rtl="0"/>
            <a:fld id="{CC43B8D3-9A08-F84C-9DD4-44948BA52D4B}" type="slidenum">
              <a:rPr lang="en-GB" smtClean="0"/>
              <a:t>‹#›</a:t>
            </a:fld>
            <a:endParaRPr lang="en-GB" dirty="0"/>
          </a:p>
        </p:txBody>
      </p:sp>
    </p:spTree>
    <p:extLst>
      <p:ext uri="{BB962C8B-B14F-4D97-AF65-F5344CB8AC3E}">
        <p14:creationId xmlns:p14="http://schemas.microsoft.com/office/powerpoint/2010/main" val="2481193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32" name="Text Placeholder 31">
            <a:extLst>
              <a:ext uri="{FF2B5EF4-FFF2-40B4-BE49-F238E27FC236}">
                <a16:creationId xmlns:a16="http://schemas.microsoft.com/office/drawing/2014/main" id="{068D4647-BE09-FD84-9BD2-6303C6683A8E}"/>
              </a:ext>
            </a:extLst>
          </p:cNvPr>
          <p:cNvSpPr>
            <a:spLocks noGrp="1"/>
          </p:cNvSpPr>
          <p:nvPr>
            <p:ph type="body" sz="quarter" idx="23"/>
          </p:nvPr>
        </p:nvSpPr>
        <p:spPr>
          <a:xfrm>
            <a:off x="1655064" y="2926080"/>
            <a:ext cx="1801368" cy="502920"/>
          </a:xfrm>
          <a:solidFill>
            <a:schemeClr val="accent1"/>
          </a:solidFill>
        </p:spPr>
        <p:txBody>
          <a:bodyPr rtlCol="0">
            <a:noAutofit/>
          </a:bodyPr>
          <a:lstStyle>
            <a:lvl1pPr marL="0" indent="0">
              <a:buNone/>
              <a:defRPr lang="en-GB" sz="1200">
                <a:noFill/>
              </a:defRPr>
            </a:lvl1pPr>
          </a:lstStyle>
          <a:p>
            <a:pPr lvl="0" rtl="0"/>
            <a:r>
              <a:rPr lang="en-GB"/>
              <a:t>Click to edit Master text styles</a:t>
            </a:r>
          </a:p>
        </p:txBody>
      </p:sp>
      <p:sp>
        <p:nvSpPr>
          <p:cNvPr id="33" name="Text Placeholder 31">
            <a:extLst>
              <a:ext uri="{FF2B5EF4-FFF2-40B4-BE49-F238E27FC236}">
                <a16:creationId xmlns:a16="http://schemas.microsoft.com/office/drawing/2014/main" id="{AB9EB1AC-FF5A-36FF-E4EC-C3F6EDF04BEF}"/>
              </a:ext>
            </a:extLst>
          </p:cNvPr>
          <p:cNvSpPr>
            <a:spLocks noGrp="1"/>
          </p:cNvSpPr>
          <p:nvPr>
            <p:ph type="body" sz="quarter" idx="24"/>
          </p:nvPr>
        </p:nvSpPr>
        <p:spPr>
          <a:xfrm>
            <a:off x="3995928" y="2926080"/>
            <a:ext cx="1801368" cy="502920"/>
          </a:xfrm>
          <a:solidFill>
            <a:schemeClr val="accent2"/>
          </a:solidFill>
        </p:spPr>
        <p:txBody>
          <a:bodyPr rtlCol="0">
            <a:noAutofit/>
          </a:bodyPr>
          <a:lstStyle>
            <a:lvl1pPr marL="0" indent="0">
              <a:buNone/>
              <a:defRPr lang="en-GB" sz="1200">
                <a:noFill/>
              </a:defRPr>
            </a:lvl1pPr>
          </a:lstStyle>
          <a:p>
            <a:pPr lvl="0" rtl="0"/>
            <a:r>
              <a:rPr lang="en-GB"/>
              <a:t>Click to edit Master text styles</a:t>
            </a:r>
          </a:p>
        </p:txBody>
      </p:sp>
      <p:sp>
        <p:nvSpPr>
          <p:cNvPr id="34" name="Text Placeholder 31">
            <a:extLst>
              <a:ext uri="{FF2B5EF4-FFF2-40B4-BE49-F238E27FC236}">
                <a16:creationId xmlns:a16="http://schemas.microsoft.com/office/drawing/2014/main" id="{919FA078-A6CC-4C6E-BB4E-70AA4ECA801E}"/>
              </a:ext>
            </a:extLst>
          </p:cNvPr>
          <p:cNvSpPr>
            <a:spLocks noGrp="1"/>
          </p:cNvSpPr>
          <p:nvPr>
            <p:ph type="body" sz="quarter" idx="25"/>
          </p:nvPr>
        </p:nvSpPr>
        <p:spPr>
          <a:xfrm>
            <a:off x="6345936" y="2926080"/>
            <a:ext cx="1801368" cy="502920"/>
          </a:xfrm>
          <a:solidFill>
            <a:schemeClr val="accent4"/>
          </a:solidFill>
        </p:spPr>
        <p:txBody>
          <a:bodyPr rtlCol="0">
            <a:noAutofit/>
          </a:bodyPr>
          <a:lstStyle>
            <a:lvl1pPr marL="0" indent="0">
              <a:buNone/>
              <a:defRPr lang="en-GB" sz="1200">
                <a:noFill/>
              </a:defRPr>
            </a:lvl1pPr>
          </a:lstStyle>
          <a:p>
            <a:pPr lvl="0" rtl="0"/>
            <a:r>
              <a:rPr lang="en-GB"/>
              <a:t>Click to edit Master text styles</a:t>
            </a:r>
          </a:p>
        </p:txBody>
      </p:sp>
      <p:sp>
        <p:nvSpPr>
          <p:cNvPr id="35" name="Text Placeholder 31">
            <a:extLst>
              <a:ext uri="{FF2B5EF4-FFF2-40B4-BE49-F238E27FC236}">
                <a16:creationId xmlns:a16="http://schemas.microsoft.com/office/drawing/2014/main" id="{B0730A45-AC46-DF6D-F56B-76A81490918A}"/>
              </a:ext>
            </a:extLst>
          </p:cNvPr>
          <p:cNvSpPr>
            <a:spLocks noGrp="1"/>
          </p:cNvSpPr>
          <p:nvPr>
            <p:ph type="body" sz="quarter" idx="26"/>
          </p:nvPr>
        </p:nvSpPr>
        <p:spPr>
          <a:xfrm>
            <a:off x="8695944" y="2926080"/>
            <a:ext cx="1987296" cy="502920"/>
          </a:xfrm>
          <a:solidFill>
            <a:schemeClr val="accent3"/>
          </a:solidFill>
        </p:spPr>
        <p:txBody>
          <a:bodyPr rtlCol="0">
            <a:noAutofit/>
          </a:bodyPr>
          <a:lstStyle>
            <a:lvl1pPr marL="0" indent="0">
              <a:buNone/>
              <a:defRPr lang="en-GB" sz="1200">
                <a:noFill/>
              </a:defRPr>
            </a:lvl1pPr>
          </a:lstStyle>
          <a:p>
            <a:pPr lvl="0" rtl="0"/>
            <a:r>
              <a:rPr lang="en-GB"/>
              <a:t>Click to edit Master text styles</a:t>
            </a:r>
          </a:p>
        </p:txBody>
      </p:sp>
      <p:sp>
        <p:nvSpPr>
          <p:cNvPr id="13" name="Rectangle 12">
            <a:extLst>
              <a:ext uri="{FF2B5EF4-FFF2-40B4-BE49-F238E27FC236}">
                <a16:creationId xmlns:a16="http://schemas.microsoft.com/office/drawing/2014/main" id="{1BEF48E5-0EF0-3977-79C2-820662F06DA9}"/>
              </a:ext>
            </a:extLst>
          </p:cNvPr>
          <p:cNvSpPr/>
          <p:nvPr userDrawn="1"/>
        </p:nvSpPr>
        <p:spPr>
          <a:xfrm>
            <a:off x="2589592" y="723899"/>
            <a:ext cx="8870656" cy="780809"/>
          </a:xfrm>
          <a:prstGeom prst="rect">
            <a:avLst/>
          </a:prstGeom>
          <a:solidFill>
            <a:schemeClr val="bg2"/>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p>
        </p:txBody>
      </p:sp>
      <p:sp>
        <p:nvSpPr>
          <p:cNvPr id="17" name="Rectangle 16">
            <a:extLst>
              <a:ext uri="{FF2B5EF4-FFF2-40B4-BE49-F238E27FC236}">
                <a16:creationId xmlns:a16="http://schemas.microsoft.com/office/drawing/2014/main" id="{36AAF462-6D82-EBE1-069E-7DBC32F1CC5D}"/>
              </a:ext>
            </a:extLst>
          </p:cNvPr>
          <p:cNvSpPr/>
          <p:nvPr userDrawn="1"/>
        </p:nvSpPr>
        <p:spPr>
          <a:xfrm>
            <a:off x="732271" y="404734"/>
            <a:ext cx="10727977" cy="319166"/>
          </a:xfrm>
          <a:prstGeom prst="rect">
            <a:avLst/>
          </a:prstGeom>
          <a:solidFill>
            <a:schemeClr val="tx2"/>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p>
        </p:txBody>
      </p:sp>
      <p:sp>
        <p:nvSpPr>
          <p:cNvPr id="3" name="Text Placeholder 2">
            <a:extLst>
              <a:ext uri="{FF2B5EF4-FFF2-40B4-BE49-F238E27FC236}">
                <a16:creationId xmlns:a16="http://schemas.microsoft.com/office/drawing/2014/main" id="{AF211A54-748F-71FD-8701-AE68B04A5A19}"/>
              </a:ext>
            </a:extLst>
          </p:cNvPr>
          <p:cNvSpPr>
            <a:spLocks noGrp="1"/>
          </p:cNvSpPr>
          <p:nvPr>
            <p:ph type="body" idx="1"/>
          </p:nvPr>
        </p:nvSpPr>
        <p:spPr>
          <a:xfrm>
            <a:off x="630936" y="4041648"/>
            <a:ext cx="1822704" cy="1414272"/>
          </a:xfrm>
        </p:spPr>
        <p:txBody>
          <a:bodyPr rtlCol="0" anchor="t">
            <a:noAutofit/>
          </a:bodyPr>
          <a:lstStyle>
            <a:lvl1pPr marL="0" indent="0">
              <a:lnSpc>
                <a:spcPct val="100000"/>
              </a:lnSpc>
              <a:spcBef>
                <a:spcPts val="0"/>
              </a:spcBef>
              <a:buNone/>
              <a:defRPr lang="en-GB" sz="1400" b="0"/>
            </a:lvl1pPr>
            <a:lvl2pPr marL="457200" indent="0">
              <a:buNone/>
              <a:defRPr lang="en-GB" sz="2000" b="1"/>
            </a:lvl2pPr>
            <a:lvl3pPr marL="914400" indent="0">
              <a:buNone/>
              <a:defRPr lang="en-GB" sz="1800" b="1"/>
            </a:lvl3pPr>
            <a:lvl4pPr marL="1371600" indent="0">
              <a:buNone/>
              <a:defRPr lang="en-GB" sz="1600" b="1"/>
            </a:lvl4pPr>
            <a:lvl5pPr marL="1828800" indent="0">
              <a:buNone/>
              <a:defRPr lang="en-GB" sz="1600" b="1"/>
            </a:lvl5pPr>
            <a:lvl6pPr marL="2286000" indent="0">
              <a:buNone/>
              <a:defRPr lang="en-GB" sz="1600" b="1"/>
            </a:lvl6pPr>
            <a:lvl7pPr marL="2743200" indent="0">
              <a:buNone/>
              <a:defRPr lang="en-GB" sz="1600" b="1"/>
            </a:lvl7pPr>
            <a:lvl8pPr marL="3200400" indent="0">
              <a:buNone/>
              <a:defRPr lang="en-GB" sz="1600" b="1"/>
            </a:lvl8pPr>
            <a:lvl9pPr marL="3657600" indent="0">
              <a:buNone/>
              <a:defRPr lang="en-GB" sz="1600" b="1"/>
            </a:lvl9pPr>
          </a:lstStyle>
          <a:p>
            <a:pPr lvl="0" rtl="0"/>
            <a:r>
              <a:rPr lang="en-GB"/>
              <a:t>Click to edit Master text styles</a:t>
            </a:r>
          </a:p>
        </p:txBody>
      </p:sp>
      <p:sp>
        <p:nvSpPr>
          <p:cNvPr id="5" name="Text Placeholder 4">
            <a:extLst>
              <a:ext uri="{FF2B5EF4-FFF2-40B4-BE49-F238E27FC236}">
                <a16:creationId xmlns:a16="http://schemas.microsoft.com/office/drawing/2014/main" id="{30FF5B42-8E52-2B78-7C88-39A811D7A960}"/>
              </a:ext>
            </a:extLst>
          </p:cNvPr>
          <p:cNvSpPr>
            <a:spLocks noGrp="1"/>
          </p:cNvSpPr>
          <p:nvPr>
            <p:ph type="body" sz="quarter" idx="3"/>
          </p:nvPr>
        </p:nvSpPr>
        <p:spPr>
          <a:xfrm>
            <a:off x="3054096" y="4041648"/>
            <a:ext cx="1822704" cy="1414272"/>
          </a:xfrm>
        </p:spPr>
        <p:txBody>
          <a:bodyPr rtlCol="0" anchor="t">
            <a:noAutofit/>
          </a:bodyPr>
          <a:lstStyle>
            <a:lvl1pPr marL="0" indent="0">
              <a:lnSpc>
                <a:spcPct val="100000"/>
              </a:lnSpc>
              <a:spcBef>
                <a:spcPts val="0"/>
              </a:spcBef>
              <a:buNone/>
              <a:defRPr lang="en-GB" sz="1400" b="0"/>
            </a:lvl1pPr>
            <a:lvl2pPr marL="457200" indent="0">
              <a:buNone/>
              <a:defRPr lang="en-GB" sz="2000" b="1"/>
            </a:lvl2pPr>
            <a:lvl3pPr marL="914400" indent="0">
              <a:buNone/>
              <a:defRPr lang="en-GB" sz="1800" b="1"/>
            </a:lvl3pPr>
            <a:lvl4pPr marL="1371600" indent="0">
              <a:buNone/>
              <a:defRPr lang="en-GB" sz="1600" b="1"/>
            </a:lvl4pPr>
            <a:lvl5pPr marL="1828800" indent="0">
              <a:buNone/>
              <a:defRPr lang="en-GB" sz="1600" b="1"/>
            </a:lvl5pPr>
            <a:lvl6pPr marL="2286000" indent="0">
              <a:buNone/>
              <a:defRPr lang="en-GB" sz="1600" b="1"/>
            </a:lvl6pPr>
            <a:lvl7pPr marL="2743200" indent="0">
              <a:buNone/>
              <a:defRPr lang="en-GB" sz="1600" b="1"/>
            </a:lvl7pPr>
            <a:lvl8pPr marL="3200400" indent="0">
              <a:buNone/>
              <a:defRPr lang="en-GB" sz="1600" b="1"/>
            </a:lvl8pPr>
            <a:lvl9pPr marL="3657600" indent="0">
              <a:buNone/>
              <a:defRPr lang="en-GB" sz="1600" b="1"/>
            </a:lvl9pPr>
          </a:lstStyle>
          <a:p>
            <a:pPr lvl="0" rtl="0"/>
            <a:r>
              <a:rPr lang="en-GB"/>
              <a:t>Click to edit Master text styles</a:t>
            </a:r>
          </a:p>
        </p:txBody>
      </p:sp>
      <p:sp>
        <p:nvSpPr>
          <p:cNvPr id="10" name="Title 9">
            <a:extLst>
              <a:ext uri="{FF2B5EF4-FFF2-40B4-BE49-F238E27FC236}">
                <a16:creationId xmlns:a16="http://schemas.microsoft.com/office/drawing/2014/main" id="{FB569F4F-40C0-2BAE-2F80-0B6BF70B4999}"/>
              </a:ext>
            </a:extLst>
          </p:cNvPr>
          <p:cNvSpPr>
            <a:spLocks noGrp="1"/>
          </p:cNvSpPr>
          <p:nvPr>
            <p:ph type="title"/>
          </p:nvPr>
        </p:nvSpPr>
        <p:spPr/>
        <p:txBody>
          <a:bodyPr rtlCol="0"/>
          <a:lstStyle>
            <a:defPPr>
              <a:defRPr lang="en-GB"/>
            </a:defPPr>
          </a:lstStyle>
          <a:p>
            <a:pPr rtl="0"/>
            <a:r>
              <a:rPr lang="en-GB"/>
              <a:t>Click to edit Master title style</a:t>
            </a:r>
          </a:p>
        </p:txBody>
      </p:sp>
      <p:sp>
        <p:nvSpPr>
          <p:cNvPr id="15" name="Text Placeholder 14">
            <a:extLst>
              <a:ext uri="{FF2B5EF4-FFF2-40B4-BE49-F238E27FC236}">
                <a16:creationId xmlns:a16="http://schemas.microsoft.com/office/drawing/2014/main" id="{3F862698-31B6-3C3C-7B04-A5AB06659947}"/>
              </a:ext>
            </a:extLst>
          </p:cNvPr>
          <p:cNvSpPr>
            <a:spLocks noGrp="1" noChangeAspect="1"/>
          </p:cNvSpPr>
          <p:nvPr>
            <p:ph type="body" sz="quarter" idx="15" hasCustomPrompt="1"/>
          </p:nvPr>
        </p:nvSpPr>
        <p:spPr>
          <a:xfrm>
            <a:off x="722376" y="2706624"/>
            <a:ext cx="1014984" cy="1014984"/>
          </a:xfrm>
          <a:prstGeom prst="ellipse">
            <a:avLst/>
          </a:prstGeom>
          <a:solidFill>
            <a:schemeClr val="tx1"/>
          </a:solidFill>
        </p:spPr>
        <p:txBody>
          <a:bodyPr lIns="0" tIns="0" rIns="0" bIns="0" rtlCol="0" anchor="ctr">
            <a:normAutofit/>
          </a:bodyPr>
          <a:lstStyle>
            <a:lvl1pPr marL="0" indent="0" algn="ctr">
              <a:buNone/>
              <a:defRPr lang="en-GB" sz="1800">
                <a:solidFill>
                  <a:schemeClr val="bg2"/>
                </a:solidFill>
              </a:defRPr>
            </a:lvl1pPr>
          </a:lstStyle>
          <a:p>
            <a:pPr lvl="0" rtl="0"/>
            <a:r>
              <a:rPr lang="en-GB"/>
              <a:t>MMM</a:t>
            </a:r>
          </a:p>
        </p:txBody>
      </p:sp>
      <p:sp>
        <p:nvSpPr>
          <p:cNvPr id="19" name="Text Placeholder 14">
            <a:extLst>
              <a:ext uri="{FF2B5EF4-FFF2-40B4-BE49-F238E27FC236}">
                <a16:creationId xmlns:a16="http://schemas.microsoft.com/office/drawing/2014/main" id="{12F0E6AE-7B40-CC7A-BAB7-B5963027CE13}"/>
              </a:ext>
            </a:extLst>
          </p:cNvPr>
          <p:cNvSpPr>
            <a:spLocks noGrp="1" noChangeAspect="1"/>
          </p:cNvSpPr>
          <p:nvPr>
            <p:ph type="body" sz="quarter" idx="16" hasCustomPrompt="1"/>
          </p:nvPr>
        </p:nvSpPr>
        <p:spPr>
          <a:xfrm>
            <a:off x="3163824" y="2706624"/>
            <a:ext cx="1014984" cy="1014984"/>
          </a:xfrm>
          <a:prstGeom prst="ellipse">
            <a:avLst/>
          </a:prstGeom>
          <a:solidFill>
            <a:schemeClr val="tx1"/>
          </a:solidFill>
        </p:spPr>
        <p:txBody>
          <a:bodyPr lIns="0" tIns="0" rIns="0" bIns="0" rtlCol="0" anchor="ctr">
            <a:normAutofit/>
          </a:bodyPr>
          <a:lstStyle>
            <a:lvl1pPr marL="0" indent="0" algn="ctr">
              <a:buNone/>
              <a:defRPr lang="en-GB" sz="1800">
                <a:solidFill>
                  <a:schemeClr val="bg2"/>
                </a:solidFill>
              </a:defRPr>
            </a:lvl1pPr>
          </a:lstStyle>
          <a:p>
            <a:pPr lvl="0" rtl="0"/>
            <a:r>
              <a:rPr lang="en-GB"/>
              <a:t>MMM</a:t>
            </a:r>
          </a:p>
        </p:txBody>
      </p:sp>
      <p:sp>
        <p:nvSpPr>
          <p:cNvPr id="21" name="Text Placeholder 14">
            <a:extLst>
              <a:ext uri="{FF2B5EF4-FFF2-40B4-BE49-F238E27FC236}">
                <a16:creationId xmlns:a16="http://schemas.microsoft.com/office/drawing/2014/main" id="{F19DE03C-9C3C-ED9E-7938-68DC59591962}"/>
              </a:ext>
            </a:extLst>
          </p:cNvPr>
          <p:cNvSpPr>
            <a:spLocks noGrp="1" noChangeAspect="1"/>
          </p:cNvSpPr>
          <p:nvPr>
            <p:ph type="body" sz="quarter" idx="17" hasCustomPrompt="1"/>
          </p:nvPr>
        </p:nvSpPr>
        <p:spPr>
          <a:xfrm>
            <a:off x="5596128" y="2706624"/>
            <a:ext cx="1014984" cy="1014984"/>
          </a:xfrm>
          <a:prstGeom prst="ellipse">
            <a:avLst/>
          </a:prstGeom>
          <a:solidFill>
            <a:schemeClr val="tx1"/>
          </a:solidFill>
        </p:spPr>
        <p:txBody>
          <a:bodyPr lIns="0" tIns="0" rIns="0" bIns="0" rtlCol="0" anchor="ctr">
            <a:normAutofit/>
          </a:bodyPr>
          <a:lstStyle>
            <a:lvl1pPr marL="0" indent="0" algn="ctr">
              <a:buNone/>
              <a:defRPr lang="en-GB" sz="1800">
                <a:solidFill>
                  <a:schemeClr val="bg2"/>
                </a:solidFill>
              </a:defRPr>
            </a:lvl1pPr>
          </a:lstStyle>
          <a:p>
            <a:pPr lvl="0" rtl="0"/>
            <a:r>
              <a:rPr lang="en-GB"/>
              <a:t>MMM</a:t>
            </a:r>
          </a:p>
        </p:txBody>
      </p:sp>
      <p:sp>
        <p:nvSpPr>
          <p:cNvPr id="23" name="Text Placeholder 14">
            <a:extLst>
              <a:ext uri="{FF2B5EF4-FFF2-40B4-BE49-F238E27FC236}">
                <a16:creationId xmlns:a16="http://schemas.microsoft.com/office/drawing/2014/main" id="{D15E2928-BFA0-AA75-6EC4-69EFDD615540}"/>
              </a:ext>
            </a:extLst>
          </p:cNvPr>
          <p:cNvSpPr>
            <a:spLocks noGrp="1" noChangeAspect="1"/>
          </p:cNvSpPr>
          <p:nvPr>
            <p:ph type="body" sz="quarter" idx="18" hasCustomPrompt="1"/>
          </p:nvPr>
        </p:nvSpPr>
        <p:spPr>
          <a:xfrm>
            <a:off x="8028432" y="2706624"/>
            <a:ext cx="1014984" cy="1014984"/>
          </a:xfrm>
          <a:prstGeom prst="ellipse">
            <a:avLst/>
          </a:prstGeom>
          <a:solidFill>
            <a:schemeClr val="tx1"/>
          </a:solidFill>
        </p:spPr>
        <p:txBody>
          <a:bodyPr lIns="0" tIns="0" rIns="0" bIns="0" rtlCol="0" anchor="ctr">
            <a:normAutofit/>
          </a:bodyPr>
          <a:lstStyle>
            <a:lvl1pPr marL="0" indent="0" algn="ctr">
              <a:buNone/>
              <a:defRPr lang="en-GB" sz="1800">
                <a:solidFill>
                  <a:schemeClr val="bg2"/>
                </a:solidFill>
              </a:defRPr>
            </a:lvl1pPr>
          </a:lstStyle>
          <a:p>
            <a:pPr lvl="0" rtl="0"/>
            <a:r>
              <a:rPr lang="en-GB"/>
              <a:t>MMM</a:t>
            </a:r>
          </a:p>
        </p:txBody>
      </p:sp>
      <p:sp>
        <p:nvSpPr>
          <p:cNvPr id="25" name="Text Placeholder 14">
            <a:extLst>
              <a:ext uri="{FF2B5EF4-FFF2-40B4-BE49-F238E27FC236}">
                <a16:creationId xmlns:a16="http://schemas.microsoft.com/office/drawing/2014/main" id="{B1000C26-BF38-857C-8EB7-C84E4425628C}"/>
              </a:ext>
            </a:extLst>
          </p:cNvPr>
          <p:cNvSpPr>
            <a:spLocks noGrp="1" noChangeAspect="1"/>
          </p:cNvSpPr>
          <p:nvPr>
            <p:ph type="body" sz="quarter" idx="19" hasCustomPrompt="1"/>
          </p:nvPr>
        </p:nvSpPr>
        <p:spPr>
          <a:xfrm>
            <a:off x="10460736" y="2706624"/>
            <a:ext cx="1014984" cy="1014984"/>
          </a:xfrm>
          <a:prstGeom prst="ellipse">
            <a:avLst/>
          </a:prstGeom>
          <a:solidFill>
            <a:schemeClr val="tx1"/>
          </a:solidFill>
        </p:spPr>
        <p:txBody>
          <a:bodyPr lIns="0" tIns="0" rIns="0" bIns="0" rtlCol="0" anchor="ctr">
            <a:normAutofit/>
          </a:bodyPr>
          <a:lstStyle>
            <a:lvl1pPr marL="0" indent="0" algn="ctr">
              <a:buNone/>
              <a:defRPr lang="en-GB" sz="1800">
                <a:solidFill>
                  <a:schemeClr val="bg2"/>
                </a:solidFill>
              </a:defRPr>
            </a:lvl1pPr>
          </a:lstStyle>
          <a:p>
            <a:pPr lvl="0" rtl="0"/>
            <a:r>
              <a:rPr lang="en-GB"/>
              <a:t>MMM</a:t>
            </a:r>
          </a:p>
        </p:txBody>
      </p:sp>
      <p:sp>
        <p:nvSpPr>
          <p:cNvPr id="26" name="Text Placeholder 4">
            <a:extLst>
              <a:ext uri="{FF2B5EF4-FFF2-40B4-BE49-F238E27FC236}">
                <a16:creationId xmlns:a16="http://schemas.microsoft.com/office/drawing/2014/main" id="{7A3AFB34-A509-98A0-B6AB-3BC35F16DDD2}"/>
              </a:ext>
            </a:extLst>
          </p:cNvPr>
          <p:cNvSpPr>
            <a:spLocks noGrp="1"/>
          </p:cNvSpPr>
          <p:nvPr>
            <p:ph type="body" sz="quarter" idx="20"/>
          </p:nvPr>
        </p:nvSpPr>
        <p:spPr>
          <a:xfrm>
            <a:off x="5504688" y="4041648"/>
            <a:ext cx="1822704" cy="1414272"/>
          </a:xfrm>
        </p:spPr>
        <p:txBody>
          <a:bodyPr rtlCol="0" anchor="t">
            <a:noAutofit/>
          </a:bodyPr>
          <a:lstStyle>
            <a:lvl1pPr marL="0" indent="0">
              <a:lnSpc>
                <a:spcPct val="100000"/>
              </a:lnSpc>
              <a:spcBef>
                <a:spcPts val="0"/>
              </a:spcBef>
              <a:buNone/>
              <a:defRPr lang="en-GB" sz="1400" b="0"/>
            </a:lvl1pPr>
            <a:lvl2pPr marL="457200" indent="0">
              <a:buNone/>
              <a:defRPr lang="en-GB" sz="2000" b="1"/>
            </a:lvl2pPr>
            <a:lvl3pPr marL="914400" indent="0">
              <a:buNone/>
              <a:defRPr lang="en-GB" sz="1800" b="1"/>
            </a:lvl3pPr>
            <a:lvl4pPr marL="1371600" indent="0">
              <a:buNone/>
              <a:defRPr lang="en-GB" sz="1600" b="1"/>
            </a:lvl4pPr>
            <a:lvl5pPr marL="1828800" indent="0">
              <a:buNone/>
              <a:defRPr lang="en-GB" sz="1600" b="1"/>
            </a:lvl5pPr>
            <a:lvl6pPr marL="2286000" indent="0">
              <a:buNone/>
              <a:defRPr lang="en-GB" sz="1600" b="1"/>
            </a:lvl6pPr>
            <a:lvl7pPr marL="2743200" indent="0">
              <a:buNone/>
              <a:defRPr lang="en-GB" sz="1600" b="1"/>
            </a:lvl7pPr>
            <a:lvl8pPr marL="3200400" indent="0">
              <a:buNone/>
              <a:defRPr lang="en-GB" sz="1600" b="1"/>
            </a:lvl8pPr>
            <a:lvl9pPr marL="3657600" indent="0">
              <a:buNone/>
              <a:defRPr lang="en-GB" sz="1600" b="1"/>
            </a:lvl9pPr>
          </a:lstStyle>
          <a:p>
            <a:pPr lvl="0" rtl="0"/>
            <a:r>
              <a:rPr lang="en-GB"/>
              <a:t>Click to edit Master text styles</a:t>
            </a:r>
          </a:p>
        </p:txBody>
      </p:sp>
      <p:sp>
        <p:nvSpPr>
          <p:cNvPr id="27" name="Text Placeholder 4">
            <a:extLst>
              <a:ext uri="{FF2B5EF4-FFF2-40B4-BE49-F238E27FC236}">
                <a16:creationId xmlns:a16="http://schemas.microsoft.com/office/drawing/2014/main" id="{B4CAD471-FB12-ACCA-9D4A-E01322DC61A0}"/>
              </a:ext>
            </a:extLst>
          </p:cNvPr>
          <p:cNvSpPr>
            <a:spLocks noGrp="1"/>
          </p:cNvSpPr>
          <p:nvPr>
            <p:ph type="body" sz="quarter" idx="21"/>
          </p:nvPr>
        </p:nvSpPr>
        <p:spPr>
          <a:xfrm>
            <a:off x="7918704" y="4041648"/>
            <a:ext cx="1822704" cy="1414272"/>
          </a:xfrm>
        </p:spPr>
        <p:txBody>
          <a:bodyPr rtlCol="0" anchor="t">
            <a:noAutofit/>
          </a:bodyPr>
          <a:lstStyle>
            <a:lvl1pPr marL="0" indent="0">
              <a:lnSpc>
                <a:spcPct val="100000"/>
              </a:lnSpc>
              <a:spcBef>
                <a:spcPts val="0"/>
              </a:spcBef>
              <a:buNone/>
              <a:defRPr lang="en-GB" sz="1400" b="0"/>
            </a:lvl1pPr>
            <a:lvl2pPr marL="457200" indent="0">
              <a:buNone/>
              <a:defRPr lang="en-GB" sz="2000" b="1"/>
            </a:lvl2pPr>
            <a:lvl3pPr marL="914400" indent="0">
              <a:buNone/>
              <a:defRPr lang="en-GB" sz="1800" b="1"/>
            </a:lvl3pPr>
            <a:lvl4pPr marL="1371600" indent="0">
              <a:buNone/>
              <a:defRPr lang="en-GB" sz="1600" b="1"/>
            </a:lvl4pPr>
            <a:lvl5pPr marL="1828800" indent="0">
              <a:buNone/>
              <a:defRPr lang="en-GB" sz="1600" b="1"/>
            </a:lvl5pPr>
            <a:lvl6pPr marL="2286000" indent="0">
              <a:buNone/>
              <a:defRPr lang="en-GB" sz="1600" b="1"/>
            </a:lvl6pPr>
            <a:lvl7pPr marL="2743200" indent="0">
              <a:buNone/>
              <a:defRPr lang="en-GB" sz="1600" b="1"/>
            </a:lvl7pPr>
            <a:lvl8pPr marL="3200400" indent="0">
              <a:buNone/>
              <a:defRPr lang="en-GB" sz="1600" b="1"/>
            </a:lvl8pPr>
            <a:lvl9pPr marL="3657600" indent="0">
              <a:buNone/>
              <a:defRPr lang="en-GB" sz="1600" b="1"/>
            </a:lvl9pPr>
          </a:lstStyle>
          <a:p>
            <a:pPr lvl="0" rtl="0"/>
            <a:r>
              <a:rPr lang="en-GB"/>
              <a:t>Click to edit Master text styles</a:t>
            </a:r>
          </a:p>
        </p:txBody>
      </p:sp>
      <p:sp>
        <p:nvSpPr>
          <p:cNvPr id="28" name="Text Placeholder 4">
            <a:extLst>
              <a:ext uri="{FF2B5EF4-FFF2-40B4-BE49-F238E27FC236}">
                <a16:creationId xmlns:a16="http://schemas.microsoft.com/office/drawing/2014/main" id="{B7FF2DDC-689F-CE60-97C8-8575DBB2C068}"/>
              </a:ext>
            </a:extLst>
          </p:cNvPr>
          <p:cNvSpPr>
            <a:spLocks noGrp="1"/>
          </p:cNvSpPr>
          <p:nvPr>
            <p:ph type="body" sz="quarter" idx="22"/>
          </p:nvPr>
        </p:nvSpPr>
        <p:spPr>
          <a:xfrm>
            <a:off x="10369296" y="4041648"/>
            <a:ext cx="1563624" cy="1414272"/>
          </a:xfrm>
        </p:spPr>
        <p:txBody>
          <a:bodyPr rtlCol="0" anchor="t">
            <a:noAutofit/>
          </a:bodyPr>
          <a:lstStyle>
            <a:lvl1pPr marL="0" indent="0">
              <a:lnSpc>
                <a:spcPct val="100000"/>
              </a:lnSpc>
              <a:spcBef>
                <a:spcPts val="0"/>
              </a:spcBef>
              <a:buNone/>
              <a:defRPr lang="en-GB" sz="1400" b="0"/>
            </a:lvl1pPr>
            <a:lvl2pPr marL="457200" indent="0">
              <a:buNone/>
              <a:defRPr lang="en-GB" sz="2000" b="1"/>
            </a:lvl2pPr>
            <a:lvl3pPr marL="914400" indent="0">
              <a:buNone/>
              <a:defRPr lang="en-GB" sz="1800" b="1"/>
            </a:lvl3pPr>
            <a:lvl4pPr marL="1371600" indent="0">
              <a:buNone/>
              <a:defRPr lang="en-GB" sz="1600" b="1"/>
            </a:lvl4pPr>
            <a:lvl5pPr marL="1828800" indent="0">
              <a:buNone/>
              <a:defRPr lang="en-GB" sz="1600" b="1"/>
            </a:lvl5pPr>
            <a:lvl6pPr marL="2286000" indent="0">
              <a:buNone/>
              <a:defRPr lang="en-GB" sz="1600" b="1"/>
            </a:lvl6pPr>
            <a:lvl7pPr marL="2743200" indent="0">
              <a:buNone/>
              <a:defRPr lang="en-GB" sz="1600" b="1"/>
            </a:lvl7pPr>
            <a:lvl8pPr marL="3200400" indent="0">
              <a:buNone/>
              <a:defRPr lang="en-GB" sz="1600" b="1"/>
            </a:lvl8pPr>
            <a:lvl9pPr marL="3657600" indent="0">
              <a:buNone/>
              <a:defRPr lang="en-GB" sz="1600" b="1"/>
            </a:lvl9pPr>
          </a:lstStyle>
          <a:p>
            <a:pPr lvl="0" rtl="0"/>
            <a:r>
              <a:rPr lang="en-GB"/>
              <a:t>Click to edit Master text styles</a:t>
            </a:r>
          </a:p>
        </p:txBody>
      </p:sp>
      <p:sp>
        <p:nvSpPr>
          <p:cNvPr id="36" name="Footer Placeholder 35">
            <a:extLst>
              <a:ext uri="{FF2B5EF4-FFF2-40B4-BE49-F238E27FC236}">
                <a16:creationId xmlns:a16="http://schemas.microsoft.com/office/drawing/2014/main" id="{A2666B74-0A69-6162-5AD3-4561A8EE5514}"/>
              </a:ext>
            </a:extLst>
          </p:cNvPr>
          <p:cNvSpPr>
            <a:spLocks noGrp="1"/>
          </p:cNvSpPr>
          <p:nvPr>
            <p:ph type="ftr" sz="quarter" idx="27"/>
          </p:nvPr>
        </p:nvSpPr>
        <p:spPr/>
        <p:txBody>
          <a:bodyPr rtlCol="0"/>
          <a:lstStyle>
            <a:defPPr>
              <a:defRPr lang="en-GB"/>
            </a:defPPr>
          </a:lstStyle>
          <a:p>
            <a:pPr rtl="0"/>
            <a:endParaRPr lang="en-GB" dirty="0"/>
          </a:p>
        </p:txBody>
      </p:sp>
      <p:sp>
        <p:nvSpPr>
          <p:cNvPr id="2" name="Text Placeholder 9">
            <a:extLst>
              <a:ext uri="{FF2B5EF4-FFF2-40B4-BE49-F238E27FC236}">
                <a16:creationId xmlns:a16="http://schemas.microsoft.com/office/drawing/2014/main" id="{78FC7A6E-EB75-1109-AB97-8091F2C9FF89}"/>
              </a:ext>
            </a:extLst>
          </p:cNvPr>
          <p:cNvSpPr>
            <a:spLocks noGrp="1"/>
          </p:cNvSpPr>
          <p:nvPr>
            <p:ph type="body" sz="quarter" idx="13" hasCustomPrompt="1"/>
          </p:nvPr>
        </p:nvSpPr>
        <p:spPr>
          <a:xfrm>
            <a:off x="1815806" y="793971"/>
            <a:ext cx="621792" cy="621792"/>
          </a:xfrm>
          <a:prstGeom prst="ellipse">
            <a:avLst/>
          </a:prstGeom>
          <a:solidFill>
            <a:schemeClr val="tx2"/>
          </a:solidFill>
        </p:spPr>
        <p:txBody>
          <a:bodyPr lIns="0" tIns="0" rIns="0" bIns="0" rtlCol="0" anchor="t" anchorCtr="0">
            <a:noAutofit/>
          </a:bodyPr>
          <a:lstStyle>
            <a:lvl1pPr marL="0" indent="0" algn="ctr">
              <a:lnSpc>
                <a:spcPct val="100000"/>
              </a:lnSpc>
              <a:spcBef>
                <a:spcPts val="0"/>
              </a:spcBef>
              <a:buNone/>
              <a:defRPr lang="en-GB" sz="3200" b="0">
                <a:noFill/>
              </a:defRPr>
            </a:lvl1pPr>
          </a:lstStyle>
          <a:p>
            <a:pPr lvl="0" rtl="0"/>
            <a:r>
              <a:rPr lang="en-GB"/>
              <a:t>X</a:t>
            </a:r>
          </a:p>
        </p:txBody>
      </p:sp>
      <p:sp>
        <p:nvSpPr>
          <p:cNvPr id="4" name="Slide Number Placeholder 9">
            <a:extLst>
              <a:ext uri="{FF2B5EF4-FFF2-40B4-BE49-F238E27FC236}">
                <a16:creationId xmlns:a16="http://schemas.microsoft.com/office/drawing/2014/main" id="{3882992B-56C1-1B1D-6308-47369A0DF03F}"/>
              </a:ext>
            </a:extLst>
          </p:cNvPr>
          <p:cNvSpPr>
            <a:spLocks noGrp="1"/>
          </p:cNvSpPr>
          <p:nvPr>
            <p:ph type="sldNum" sz="quarter" idx="28"/>
          </p:nvPr>
        </p:nvSpPr>
        <p:spPr>
          <a:xfrm>
            <a:off x="1651903" y="809244"/>
            <a:ext cx="941832" cy="621792"/>
          </a:xfrm>
        </p:spPr>
        <p:txBody>
          <a:bodyPr rtlCol="0"/>
          <a:lstStyle>
            <a:defPPr>
              <a:defRPr lang="en-GB"/>
            </a:defPPr>
          </a:lstStyle>
          <a:p>
            <a:pPr rtl="0"/>
            <a:fld id="{CC43B8D3-9A08-F84C-9DD4-44948BA52D4B}" type="slidenum">
              <a:rPr lang="en-GB" smtClean="0"/>
              <a:pPr/>
              <a:t>‹#›</a:t>
            </a:fld>
            <a:endParaRPr lang="en-GB" dirty="0"/>
          </a:p>
        </p:txBody>
      </p:sp>
    </p:spTree>
    <p:extLst>
      <p:ext uri="{BB962C8B-B14F-4D97-AF65-F5344CB8AC3E}">
        <p14:creationId xmlns:p14="http://schemas.microsoft.com/office/powerpoint/2010/main" val="23090248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9F44A91D-CC57-69D8-3CC1-3538FCB6BBA4}"/>
              </a:ext>
            </a:extLst>
          </p:cNvPr>
          <p:cNvPicPr>
            <a:picLocks noChangeAspect="1"/>
          </p:cNvPicPr>
          <p:nvPr userDrawn="1"/>
        </p:nvPicPr>
        <p:blipFill>
          <a:blip r:embed="rId2">
            <a:extLst>
              <a:ext uri="{96DAC541-7B7A-43D3-8B79-37D633B846F1}">
                <asvg:svgBlip xmlns:asvg="http://schemas.microsoft.com/office/drawing/2016/SVG/main" r:embed="rId3"/>
              </a:ext>
            </a:extLst>
          </a:blip>
          <a:srcRect r="77662" b="48541"/>
          <a:stretch>
            <a:fillRect/>
          </a:stretch>
        </p:blipFill>
        <p:spPr>
          <a:xfrm flipV="1">
            <a:off x="10376194" y="1"/>
            <a:ext cx="1815806" cy="3829511"/>
          </a:xfrm>
          <a:custGeom>
            <a:avLst/>
            <a:gdLst>
              <a:gd name="connsiteX0" fmla="*/ 0 w 1815806"/>
              <a:gd name="connsiteY0" fmla="*/ 3829511 h 3829511"/>
              <a:gd name="connsiteX1" fmla="*/ 1815806 w 1815806"/>
              <a:gd name="connsiteY1" fmla="*/ 3829511 h 3829511"/>
              <a:gd name="connsiteX2" fmla="*/ 1815806 w 1815806"/>
              <a:gd name="connsiteY2" fmla="*/ 0 h 3829511"/>
              <a:gd name="connsiteX3" fmla="*/ 0 w 1815806"/>
              <a:gd name="connsiteY3" fmla="*/ 0 h 3829511"/>
            </a:gdLst>
            <a:ahLst/>
            <a:cxnLst>
              <a:cxn ang="0">
                <a:pos x="connsiteX0" y="connsiteY0"/>
              </a:cxn>
              <a:cxn ang="0">
                <a:pos x="connsiteX1" y="connsiteY1"/>
              </a:cxn>
              <a:cxn ang="0">
                <a:pos x="connsiteX2" y="connsiteY2"/>
              </a:cxn>
              <a:cxn ang="0">
                <a:pos x="connsiteX3" y="connsiteY3"/>
              </a:cxn>
            </a:cxnLst>
            <a:rect l="l" t="t" r="r" b="b"/>
            <a:pathLst>
              <a:path w="1815806" h="3829511">
                <a:moveTo>
                  <a:pt x="0" y="3829511"/>
                </a:moveTo>
                <a:lnTo>
                  <a:pt x="1815806" y="3829511"/>
                </a:lnTo>
                <a:lnTo>
                  <a:pt x="1815806" y="0"/>
                </a:lnTo>
                <a:lnTo>
                  <a:pt x="0" y="0"/>
                </a:lnTo>
                <a:close/>
              </a:path>
            </a:pathLst>
          </a:custGeom>
        </p:spPr>
      </p:pic>
      <p:pic>
        <p:nvPicPr>
          <p:cNvPr id="16" name="Graphic 15">
            <a:extLst>
              <a:ext uri="{FF2B5EF4-FFF2-40B4-BE49-F238E27FC236}">
                <a16:creationId xmlns:a16="http://schemas.microsoft.com/office/drawing/2014/main" id="{5AB0AC87-A4CD-F667-74B2-52047C1E6FB5}"/>
              </a:ext>
            </a:extLst>
          </p:cNvPr>
          <p:cNvPicPr>
            <a:picLocks noChangeAspect="1"/>
          </p:cNvPicPr>
          <p:nvPr userDrawn="1"/>
        </p:nvPicPr>
        <p:blipFill>
          <a:blip r:embed="rId4">
            <a:extLst>
              <a:ext uri="{96DAC541-7B7A-43D3-8B79-37D633B846F1}">
                <asvg:svgBlip xmlns:asvg="http://schemas.microsoft.com/office/drawing/2016/SVG/main" r:embed="rId5"/>
              </a:ext>
            </a:extLst>
          </a:blip>
          <a:srcRect r="85638" b="45150"/>
          <a:stretch>
            <a:fillRect/>
          </a:stretch>
        </p:blipFill>
        <p:spPr>
          <a:xfrm flipV="1">
            <a:off x="10887888" y="1"/>
            <a:ext cx="1304112" cy="3289795"/>
          </a:xfrm>
          <a:custGeom>
            <a:avLst/>
            <a:gdLst>
              <a:gd name="connsiteX0" fmla="*/ 0 w 1304112"/>
              <a:gd name="connsiteY0" fmla="*/ 3289795 h 3289795"/>
              <a:gd name="connsiteX1" fmla="*/ 1304112 w 1304112"/>
              <a:gd name="connsiteY1" fmla="*/ 3289795 h 3289795"/>
              <a:gd name="connsiteX2" fmla="*/ 1304112 w 1304112"/>
              <a:gd name="connsiteY2" fmla="*/ 0 h 3289795"/>
              <a:gd name="connsiteX3" fmla="*/ 0 w 1304112"/>
              <a:gd name="connsiteY3" fmla="*/ 0 h 3289795"/>
            </a:gdLst>
            <a:ahLst/>
            <a:cxnLst>
              <a:cxn ang="0">
                <a:pos x="connsiteX0" y="connsiteY0"/>
              </a:cxn>
              <a:cxn ang="0">
                <a:pos x="connsiteX1" y="connsiteY1"/>
              </a:cxn>
              <a:cxn ang="0">
                <a:pos x="connsiteX2" y="connsiteY2"/>
              </a:cxn>
              <a:cxn ang="0">
                <a:pos x="connsiteX3" y="connsiteY3"/>
              </a:cxn>
            </a:cxnLst>
            <a:rect l="l" t="t" r="r" b="b"/>
            <a:pathLst>
              <a:path w="1304112" h="3289795">
                <a:moveTo>
                  <a:pt x="0" y="3289795"/>
                </a:moveTo>
                <a:lnTo>
                  <a:pt x="1304112" y="3289795"/>
                </a:lnTo>
                <a:lnTo>
                  <a:pt x="1304112" y="0"/>
                </a:lnTo>
                <a:lnTo>
                  <a:pt x="0" y="0"/>
                </a:lnTo>
                <a:close/>
              </a:path>
            </a:pathLst>
          </a:custGeom>
        </p:spPr>
      </p:pic>
      <p:sp>
        <p:nvSpPr>
          <p:cNvPr id="13" name="Rectangle 12">
            <a:extLst>
              <a:ext uri="{FF2B5EF4-FFF2-40B4-BE49-F238E27FC236}">
                <a16:creationId xmlns:a16="http://schemas.microsoft.com/office/drawing/2014/main" id="{1BEF48E5-0EF0-3977-79C2-820662F06DA9}"/>
              </a:ext>
            </a:extLst>
          </p:cNvPr>
          <p:cNvSpPr/>
          <p:nvPr userDrawn="1"/>
        </p:nvSpPr>
        <p:spPr>
          <a:xfrm>
            <a:off x="2589592" y="723899"/>
            <a:ext cx="8870656" cy="780809"/>
          </a:xfrm>
          <a:prstGeom prst="rect">
            <a:avLst/>
          </a:prstGeom>
          <a:solidFill>
            <a:schemeClr val="bg2"/>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p>
        </p:txBody>
      </p:sp>
      <p:sp>
        <p:nvSpPr>
          <p:cNvPr id="17" name="Rectangle 16">
            <a:extLst>
              <a:ext uri="{FF2B5EF4-FFF2-40B4-BE49-F238E27FC236}">
                <a16:creationId xmlns:a16="http://schemas.microsoft.com/office/drawing/2014/main" id="{36AAF462-6D82-EBE1-069E-7DBC32F1CC5D}"/>
              </a:ext>
            </a:extLst>
          </p:cNvPr>
          <p:cNvSpPr/>
          <p:nvPr userDrawn="1"/>
        </p:nvSpPr>
        <p:spPr>
          <a:xfrm>
            <a:off x="732271" y="404734"/>
            <a:ext cx="10727977" cy="319166"/>
          </a:xfrm>
          <a:prstGeom prst="rect">
            <a:avLst/>
          </a:prstGeom>
          <a:solidFill>
            <a:schemeClr val="tx2"/>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p>
        </p:txBody>
      </p:sp>
      <p:sp>
        <p:nvSpPr>
          <p:cNvPr id="18" name="Freeform 55">
            <a:extLst>
              <a:ext uri="{FF2B5EF4-FFF2-40B4-BE49-F238E27FC236}">
                <a16:creationId xmlns:a16="http://schemas.microsoft.com/office/drawing/2014/main" id="{5DF0CA69-CF45-9850-4F85-B4C3BF2141B4}"/>
              </a:ext>
            </a:extLst>
          </p:cNvPr>
          <p:cNvSpPr/>
          <p:nvPr userDrawn="1"/>
        </p:nvSpPr>
        <p:spPr>
          <a:xfrm>
            <a:off x="-7737" y="5752609"/>
            <a:ext cx="12199737" cy="493110"/>
          </a:xfrm>
          <a:custGeom>
            <a:avLst/>
            <a:gdLst>
              <a:gd name="connsiteX0" fmla="*/ 25897 w 12199737"/>
              <a:gd name="connsiteY0" fmla="*/ 0 h 493110"/>
              <a:gd name="connsiteX1" fmla="*/ 12199737 w 12199737"/>
              <a:gd name="connsiteY1" fmla="*/ 0 h 493110"/>
              <a:gd name="connsiteX2" fmla="*/ 12199737 w 12199737"/>
              <a:gd name="connsiteY2" fmla="*/ 493110 h 493110"/>
              <a:gd name="connsiteX3" fmla="*/ 25897 w 12199737"/>
              <a:gd name="connsiteY3" fmla="*/ 493109 h 493110"/>
              <a:gd name="connsiteX4" fmla="*/ 0 w 12199737"/>
              <a:gd name="connsiteY4" fmla="*/ 490499 h 493110"/>
              <a:gd name="connsiteX5" fmla="*/ 0 w 12199737"/>
              <a:gd name="connsiteY5" fmla="*/ 2611 h 493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9737" h="493110">
                <a:moveTo>
                  <a:pt x="25897" y="0"/>
                </a:moveTo>
                <a:lnTo>
                  <a:pt x="12199737" y="0"/>
                </a:lnTo>
                <a:lnTo>
                  <a:pt x="12199737" y="493110"/>
                </a:lnTo>
                <a:lnTo>
                  <a:pt x="25897" y="493109"/>
                </a:lnTo>
                <a:lnTo>
                  <a:pt x="0" y="490499"/>
                </a:lnTo>
                <a:lnTo>
                  <a:pt x="0" y="261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GB"/>
            </a:defPPr>
          </a:lstStyle>
          <a:p>
            <a:pPr algn="ctr" rtl="0"/>
            <a:endParaRPr lang="en-GB" dirty="0"/>
          </a:p>
        </p:txBody>
      </p:sp>
      <p:sp>
        <p:nvSpPr>
          <p:cNvPr id="20" name="Oval 19">
            <a:extLst>
              <a:ext uri="{FF2B5EF4-FFF2-40B4-BE49-F238E27FC236}">
                <a16:creationId xmlns:a16="http://schemas.microsoft.com/office/drawing/2014/main" id="{AFE865D6-FFF0-8547-C225-4EA40D12981C}"/>
              </a:ext>
            </a:extLst>
          </p:cNvPr>
          <p:cNvSpPr/>
          <p:nvPr userDrawn="1"/>
        </p:nvSpPr>
        <p:spPr>
          <a:xfrm>
            <a:off x="10745496" y="2712720"/>
            <a:ext cx="374904" cy="37490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p>
        </p:txBody>
      </p:sp>
      <p:sp>
        <p:nvSpPr>
          <p:cNvPr id="22" name="Oval 21">
            <a:extLst>
              <a:ext uri="{FF2B5EF4-FFF2-40B4-BE49-F238E27FC236}">
                <a16:creationId xmlns:a16="http://schemas.microsoft.com/office/drawing/2014/main" id="{BC43A4F4-14CD-C1BC-076B-D3EC524E9072}"/>
              </a:ext>
            </a:extLst>
          </p:cNvPr>
          <p:cNvSpPr/>
          <p:nvPr userDrawn="1"/>
        </p:nvSpPr>
        <p:spPr>
          <a:xfrm>
            <a:off x="11336726" y="2288311"/>
            <a:ext cx="374904" cy="37490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p>
        </p:txBody>
      </p:sp>
      <p:sp>
        <p:nvSpPr>
          <p:cNvPr id="24" name="Oval 23">
            <a:extLst>
              <a:ext uri="{FF2B5EF4-FFF2-40B4-BE49-F238E27FC236}">
                <a16:creationId xmlns:a16="http://schemas.microsoft.com/office/drawing/2014/main" id="{F59C9BF2-FA96-FBA2-CC60-3024E983F26F}"/>
              </a:ext>
            </a:extLst>
          </p:cNvPr>
          <p:cNvSpPr/>
          <p:nvPr userDrawn="1"/>
        </p:nvSpPr>
        <p:spPr>
          <a:xfrm>
            <a:off x="825032" y="5831818"/>
            <a:ext cx="376579" cy="37657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p>
        </p:txBody>
      </p:sp>
      <p:sp>
        <p:nvSpPr>
          <p:cNvPr id="3" name="Text Placeholder 2">
            <a:extLst>
              <a:ext uri="{FF2B5EF4-FFF2-40B4-BE49-F238E27FC236}">
                <a16:creationId xmlns:a16="http://schemas.microsoft.com/office/drawing/2014/main" id="{AF211A54-748F-71FD-8701-AE68B04A5A19}"/>
              </a:ext>
            </a:extLst>
          </p:cNvPr>
          <p:cNvSpPr>
            <a:spLocks noGrp="1"/>
          </p:cNvSpPr>
          <p:nvPr>
            <p:ph type="body" idx="1"/>
          </p:nvPr>
        </p:nvSpPr>
        <p:spPr>
          <a:xfrm>
            <a:off x="1572768" y="2148840"/>
            <a:ext cx="3566160" cy="649224"/>
          </a:xfrm>
        </p:spPr>
        <p:txBody>
          <a:bodyPr rtlCol="0" anchor="b">
            <a:noAutofit/>
          </a:bodyPr>
          <a:lstStyle>
            <a:lvl1pPr marL="0" indent="0">
              <a:lnSpc>
                <a:spcPct val="100000"/>
              </a:lnSpc>
              <a:spcBef>
                <a:spcPts val="0"/>
              </a:spcBef>
              <a:buNone/>
              <a:defRPr lang="en-GB" sz="1800" b="0"/>
            </a:lvl1pPr>
            <a:lvl2pPr marL="457200" indent="0">
              <a:buNone/>
              <a:defRPr lang="en-GB" sz="2000" b="1"/>
            </a:lvl2pPr>
            <a:lvl3pPr marL="914400" indent="0">
              <a:buNone/>
              <a:defRPr lang="en-GB" sz="1800" b="1"/>
            </a:lvl3pPr>
            <a:lvl4pPr marL="1371600" indent="0">
              <a:buNone/>
              <a:defRPr lang="en-GB" sz="1600" b="1"/>
            </a:lvl4pPr>
            <a:lvl5pPr marL="1828800" indent="0">
              <a:buNone/>
              <a:defRPr lang="en-GB" sz="1600" b="1"/>
            </a:lvl5pPr>
            <a:lvl6pPr marL="2286000" indent="0">
              <a:buNone/>
              <a:defRPr lang="en-GB" sz="1600" b="1"/>
            </a:lvl6pPr>
            <a:lvl7pPr marL="2743200" indent="0">
              <a:buNone/>
              <a:defRPr lang="en-GB" sz="1600" b="1"/>
            </a:lvl7pPr>
            <a:lvl8pPr marL="3200400" indent="0">
              <a:buNone/>
              <a:defRPr lang="en-GB" sz="1600" b="1"/>
            </a:lvl8pPr>
            <a:lvl9pPr marL="3657600" indent="0">
              <a:buNone/>
              <a:defRPr lang="en-GB" sz="1600" b="1"/>
            </a:lvl9pPr>
          </a:lstStyle>
          <a:p>
            <a:pPr lvl="0" rtl="0"/>
            <a:r>
              <a:rPr lang="en-GB"/>
              <a:t>Click to edit Master text styles</a:t>
            </a:r>
          </a:p>
        </p:txBody>
      </p:sp>
      <p:sp>
        <p:nvSpPr>
          <p:cNvPr id="4" name="Content Placeholder 3">
            <a:extLst>
              <a:ext uri="{FF2B5EF4-FFF2-40B4-BE49-F238E27FC236}">
                <a16:creationId xmlns:a16="http://schemas.microsoft.com/office/drawing/2014/main" id="{1108F8E6-CFD8-798A-9C2F-F6AC425444CA}"/>
              </a:ext>
            </a:extLst>
          </p:cNvPr>
          <p:cNvSpPr>
            <a:spLocks noGrp="1"/>
          </p:cNvSpPr>
          <p:nvPr>
            <p:ph sz="half" idx="2"/>
          </p:nvPr>
        </p:nvSpPr>
        <p:spPr>
          <a:xfrm>
            <a:off x="1298448" y="2788920"/>
            <a:ext cx="4352544" cy="2002536"/>
          </a:xfrm>
        </p:spPr>
        <p:txBody>
          <a:bodyPr rtlCol="0">
            <a:normAutofit/>
          </a:bodyPr>
          <a:lstStyle>
            <a:lvl1pPr>
              <a:lnSpc>
                <a:spcPct val="150000"/>
              </a:lnSpc>
              <a:spcBef>
                <a:spcPts val="0"/>
              </a:spcBef>
              <a:defRPr lang="en-GB" sz="1400"/>
            </a:lvl1pPr>
            <a:lvl2pPr>
              <a:lnSpc>
                <a:spcPct val="150000"/>
              </a:lnSpc>
              <a:spcBef>
                <a:spcPts val="0"/>
              </a:spcBef>
              <a:defRPr lang="en-GB" sz="1200"/>
            </a:lvl2pPr>
            <a:lvl3pPr>
              <a:lnSpc>
                <a:spcPct val="150000"/>
              </a:lnSpc>
              <a:spcBef>
                <a:spcPts val="0"/>
              </a:spcBef>
              <a:defRPr lang="en-GB" sz="1100"/>
            </a:lvl3pPr>
            <a:lvl4pPr>
              <a:lnSpc>
                <a:spcPct val="150000"/>
              </a:lnSpc>
              <a:spcBef>
                <a:spcPts val="0"/>
              </a:spcBef>
              <a:defRPr lang="en-GB" sz="1050"/>
            </a:lvl4pPr>
            <a:lvl5pPr>
              <a:lnSpc>
                <a:spcPct val="150000"/>
              </a:lnSpc>
              <a:spcBef>
                <a:spcPts val="0"/>
              </a:spcBef>
              <a:defRPr lang="en-GB" sz="1050"/>
            </a:lvl5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p>
        </p:txBody>
      </p:sp>
      <p:sp>
        <p:nvSpPr>
          <p:cNvPr id="5" name="Text Placeholder 4">
            <a:extLst>
              <a:ext uri="{FF2B5EF4-FFF2-40B4-BE49-F238E27FC236}">
                <a16:creationId xmlns:a16="http://schemas.microsoft.com/office/drawing/2014/main" id="{30FF5B42-8E52-2B78-7C88-39A811D7A960}"/>
              </a:ext>
            </a:extLst>
          </p:cNvPr>
          <p:cNvSpPr>
            <a:spLocks noGrp="1"/>
          </p:cNvSpPr>
          <p:nvPr>
            <p:ph type="body" sz="quarter" idx="3"/>
          </p:nvPr>
        </p:nvSpPr>
        <p:spPr>
          <a:xfrm>
            <a:off x="6035040" y="2148840"/>
            <a:ext cx="3566160" cy="649224"/>
          </a:xfrm>
        </p:spPr>
        <p:txBody>
          <a:bodyPr rtlCol="0" anchor="b">
            <a:noAutofit/>
          </a:bodyPr>
          <a:lstStyle>
            <a:lvl1pPr marL="0" indent="0">
              <a:lnSpc>
                <a:spcPct val="100000"/>
              </a:lnSpc>
              <a:spcBef>
                <a:spcPts val="0"/>
              </a:spcBef>
              <a:buNone/>
              <a:defRPr lang="en-GB" sz="1800" b="0"/>
            </a:lvl1pPr>
            <a:lvl2pPr marL="457200" indent="0">
              <a:buNone/>
              <a:defRPr lang="en-GB" sz="2000" b="1"/>
            </a:lvl2pPr>
            <a:lvl3pPr marL="914400" indent="0">
              <a:buNone/>
              <a:defRPr lang="en-GB" sz="1800" b="1"/>
            </a:lvl3pPr>
            <a:lvl4pPr marL="1371600" indent="0">
              <a:buNone/>
              <a:defRPr lang="en-GB" sz="1600" b="1"/>
            </a:lvl4pPr>
            <a:lvl5pPr marL="1828800" indent="0">
              <a:buNone/>
              <a:defRPr lang="en-GB" sz="1600" b="1"/>
            </a:lvl5pPr>
            <a:lvl6pPr marL="2286000" indent="0">
              <a:buNone/>
              <a:defRPr lang="en-GB" sz="1600" b="1"/>
            </a:lvl6pPr>
            <a:lvl7pPr marL="2743200" indent="0">
              <a:buNone/>
              <a:defRPr lang="en-GB" sz="1600" b="1"/>
            </a:lvl7pPr>
            <a:lvl8pPr marL="3200400" indent="0">
              <a:buNone/>
              <a:defRPr lang="en-GB" sz="1600" b="1"/>
            </a:lvl8pPr>
            <a:lvl9pPr marL="3657600" indent="0">
              <a:buNone/>
              <a:defRPr lang="en-GB" sz="1600" b="1"/>
            </a:lvl9pPr>
          </a:lstStyle>
          <a:p>
            <a:pPr lvl="0" rtl="0"/>
            <a:r>
              <a:rPr lang="en-GB"/>
              <a:t>Click to edit Master text styles</a:t>
            </a:r>
          </a:p>
        </p:txBody>
      </p:sp>
      <p:sp>
        <p:nvSpPr>
          <p:cNvPr id="6" name="Content Placeholder 5">
            <a:extLst>
              <a:ext uri="{FF2B5EF4-FFF2-40B4-BE49-F238E27FC236}">
                <a16:creationId xmlns:a16="http://schemas.microsoft.com/office/drawing/2014/main" id="{440AB633-C7A8-E90B-901E-7E3FCE2D54D4}"/>
              </a:ext>
            </a:extLst>
          </p:cNvPr>
          <p:cNvSpPr>
            <a:spLocks noGrp="1"/>
          </p:cNvSpPr>
          <p:nvPr>
            <p:ph sz="quarter" idx="4"/>
          </p:nvPr>
        </p:nvSpPr>
        <p:spPr>
          <a:xfrm>
            <a:off x="5760720" y="2788920"/>
            <a:ext cx="4352544" cy="2002536"/>
          </a:xfrm>
        </p:spPr>
        <p:txBody>
          <a:bodyPr rtlCol="0">
            <a:normAutofit/>
          </a:bodyPr>
          <a:lstStyle>
            <a:lvl1pPr>
              <a:lnSpc>
                <a:spcPct val="150000"/>
              </a:lnSpc>
              <a:spcBef>
                <a:spcPts val="0"/>
              </a:spcBef>
              <a:defRPr lang="en-GB" sz="1400"/>
            </a:lvl1pPr>
            <a:lvl2pPr>
              <a:lnSpc>
                <a:spcPct val="150000"/>
              </a:lnSpc>
              <a:spcBef>
                <a:spcPts val="0"/>
              </a:spcBef>
              <a:defRPr lang="en-GB" sz="1200"/>
            </a:lvl2pPr>
            <a:lvl3pPr>
              <a:lnSpc>
                <a:spcPct val="150000"/>
              </a:lnSpc>
              <a:spcBef>
                <a:spcPts val="0"/>
              </a:spcBef>
              <a:defRPr lang="en-GB" sz="1100"/>
            </a:lvl3pPr>
            <a:lvl4pPr>
              <a:lnSpc>
                <a:spcPct val="150000"/>
              </a:lnSpc>
              <a:spcBef>
                <a:spcPts val="0"/>
              </a:spcBef>
              <a:defRPr lang="en-GB" sz="1050"/>
            </a:lvl4pPr>
            <a:lvl5pPr>
              <a:lnSpc>
                <a:spcPct val="150000"/>
              </a:lnSpc>
              <a:spcBef>
                <a:spcPts val="0"/>
              </a:spcBef>
              <a:defRPr lang="en-GB" sz="1050"/>
            </a:lvl5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p>
        </p:txBody>
      </p:sp>
      <p:sp>
        <p:nvSpPr>
          <p:cNvPr id="10" name="Title 9">
            <a:extLst>
              <a:ext uri="{FF2B5EF4-FFF2-40B4-BE49-F238E27FC236}">
                <a16:creationId xmlns:a16="http://schemas.microsoft.com/office/drawing/2014/main" id="{FB569F4F-40C0-2BAE-2F80-0B6BF70B4999}"/>
              </a:ext>
            </a:extLst>
          </p:cNvPr>
          <p:cNvSpPr>
            <a:spLocks noGrp="1"/>
          </p:cNvSpPr>
          <p:nvPr>
            <p:ph type="title"/>
          </p:nvPr>
        </p:nvSpPr>
        <p:spPr/>
        <p:txBody>
          <a:bodyPr rtlCol="0"/>
          <a:lstStyle>
            <a:defPPr>
              <a:defRPr lang="en-GB"/>
            </a:defPPr>
          </a:lstStyle>
          <a:p>
            <a:pPr rtl="0"/>
            <a:r>
              <a:rPr lang="en-GB"/>
              <a:t>Click to edit Master title style</a:t>
            </a:r>
          </a:p>
        </p:txBody>
      </p:sp>
      <p:sp>
        <p:nvSpPr>
          <p:cNvPr id="19" name="Text Placeholder 9">
            <a:extLst>
              <a:ext uri="{FF2B5EF4-FFF2-40B4-BE49-F238E27FC236}">
                <a16:creationId xmlns:a16="http://schemas.microsoft.com/office/drawing/2014/main" id="{F38E5EFA-258F-AF45-F3FE-029FC106765E}"/>
              </a:ext>
            </a:extLst>
          </p:cNvPr>
          <p:cNvSpPr>
            <a:spLocks noGrp="1"/>
          </p:cNvSpPr>
          <p:nvPr>
            <p:ph type="body" sz="quarter" idx="13" hasCustomPrompt="1"/>
          </p:nvPr>
        </p:nvSpPr>
        <p:spPr>
          <a:xfrm>
            <a:off x="1815806" y="793971"/>
            <a:ext cx="621792" cy="621792"/>
          </a:xfrm>
          <a:prstGeom prst="ellipse">
            <a:avLst/>
          </a:prstGeom>
          <a:solidFill>
            <a:schemeClr val="tx2"/>
          </a:solidFill>
        </p:spPr>
        <p:txBody>
          <a:bodyPr lIns="0" tIns="0" rIns="0" bIns="0" rtlCol="0" anchor="t" anchorCtr="0">
            <a:noAutofit/>
          </a:bodyPr>
          <a:lstStyle>
            <a:lvl1pPr marL="0" indent="0" algn="ctr">
              <a:lnSpc>
                <a:spcPct val="100000"/>
              </a:lnSpc>
              <a:spcBef>
                <a:spcPts val="0"/>
              </a:spcBef>
              <a:buNone/>
              <a:defRPr lang="en-GB" sz="3200" b="0">
                <a:noFill/>
              </a:defRPr>
            </a:lvl1pPr>
          </a:lstStyle>
          <a:p>
            <a:pPr lvl="0" rtl="0"/>
            <a:r>
              <a:rPr lang="en-GB"/>
              <a:t>X</a:t>
            </a:r>
          </a:p>
        </p:txBody>
      </p:sp>
      <p:sp>
        <p:nvSpPr>
          <p:cNvPr id="21" name="Footer Placeholder 20">
            <a:extLst>
              <a:ext uri="{FF2B5EF4-FFF2-40B4-BE49-F238E27FC236}">
                <a16:creationId xmlns:a16="http://schemas.microsoft.com/office/drawing/2014/main" id="{D44511B0-E2E3-43E3-E867-BD59B58CA925}"/>
              </a:ext>
            </a:extLst>
          </p:cNvPr>
          <p:cNvSpPr>
            <a:spLocks noGrp="1"/>
          </p:cNvSpPr>
          <p:nvPr>
            <p:ph type="ftr" sz="quarter" idx="14"/>
          </p:nvPr>
        </p:nvSpPr>
        <p:spPr/>
        <p:txBody>
          <a:bodyPr rtlCol="0"/>
          <a:lstStyle>
            <a:defPPr>
              <a:defRPr lang="en-GB"/>
            </a:defPPr>
          </a:lstStyle>
          <a:p>
            <a:pPr rtl="0"/>
            <a:endParaRPr lang="en-GB" dirty="0"/>
          </a:p>
        </p:txBody>
      </p:sp>
      <p:sp>
        <p:nvSpPr>
          <p:cNvPr id="23" name="Slide Number Placeholder 22">
            <a:extLst>
              <a:ext uri="{FF2B5EF4-FFF2-40B4-BE49-F238E27FC236}">
                <a16:creationId xmlns:a16="http://schemas.microsoft.com/office/drawing/2014/main" id="{9FE5CA81-EC6E-7E1A-302A-32C7DC50B8AB}"/>
              </a:ext>
            </a:extLst>
          </p:cNvPr>
          <p:cNvSpPr>
            <a:spLocks noGrp="1"/>
          </p:cNvSpPr>
          <p:nvPr>
            <p:ph type="sldNum" sz="quarter" idx="15"/>
          </p:nvPr>
        </p:nvSpPr>
        <p:spPr/>
        <p:txBody>
          <a:bodyPr rtlCol="0"/>
          <a:lstStyle>
            <a:defPPr>
              <a:defRPr lang="en-GB"/>
            </a:defPPr>
          </a:lstStyle>
          <a:p>
            <a:pPr rtl="0"/>
            <a:fld id="{CC43B8D3-9A08-F84C-9DD4-44948BA52D4B}" type="slidenum">
              <a:rPr lang="en-GB" smtClean="0"/>
              <a:pPr/>
              <a:t>‹#›</a:t>
            </a:fld>
            <a:endParaRPr lang="en-GB" dirty="0"/>
          </a:p>
        </p:txBody>
      </p:sp>
    </p:spTree>
    <p:extLst>
      <p:ext uri="{BB962C8B-B14F-4D97-AF65-F5344CB8AC3E}">
        <p14:creationId xmlns:p14="http://schemas.microsoft.com/office/powerpoint/2010/main" val="17528128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BEF48E5-0EF0-3977-79C2-820662F06DA9}"/>
              </a:ext>
            </a:extLst>
          </p:cNvPr>
          <p:cNvSpPr/>
          <p:nvPr userDrawn="1"/>
        </p:nvSpPr>
        <p:spPr>
          <a:xfrm>
            <a:off x="2589592" y="723899"/>
            <a:ext cx="8870656" cy="780809"/>
          </a:xfrm>
          <a:prstGeom prst="rect">
            <a:avLst/>
          </a:prstGeom>
          <a:solidFill>
            <a:schemeClr val="bg2"/>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p>
        </p:txBody>
      </p:sp>
      <p:sp>
        <p:nvSpPr>
          <p:cNvPr id="17" name="Rectangle 16">
            <a:extLst>
              <a:ext uri="{FF2B5EF4-FFF2-40B4-BE49-F238E27FC236}">
                <a16:creationId xmlns:a16="http://schemas.microsoft.com/office/drawing/2014/main" id="{36AAF462-6D82-EBE1-069E-7DBC32F1CC5D}"/>
              </a:ext>
            </a:extLst>
          </p:cNvPr>
          <p:cNvSpPr/>
          <p:nvPr userDrawn="1"/>
        </p:nvSpPr>
        <p:spPr>
          <a:xfrm>
            <a:off x="732271" y="404734"/>
            <a:ext cx="10727977" cy="319166"/>
          </a:xfrm>
          <a:prstGeom prst="rect">
            <a:avLst/>
          </a:prstGeom>
          <a:solidFill>
            <a:schemeClr val="tx2"/>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p>
        </p:txBody>
      </p:sp>
      <p:sp>
        <p:nvSpPr>
          <p:cNvPr id="3" name="Text Placeholder 2">
            <a:extLst>
              <a:ext uri="{FF2B5EF4-FFF2-40B4-BE49-F238E27FC236}">
                <a16:creationId xmlns:a16="http://schemas.microsoft.com/office/drawing/2014/main" id="{AF211A54-748F-71FD-8701-AE68B04A5A19}"/>
              </a:ext>
            </a:extLst>
          </p:cNvPr>
          <p:cNvSpPr>
            <a:spLocks noGrp="1"/>
          </p:cNvSpPr>
          <p:nvPr>
            <p:ph type="body" idx="1"/>
          </p:nvPr>
        </p:nvSpPr>
        <p:spPr>
          <a:xfrm>
            <a:off x="1572768" y="2148840"/>
            <a:ext cx="3218688" cy="365760"/>
          </a:xfrm>
        </p:spPr>
        <p:txBody>
          <a:bodyPr rtlCol="0" anchor="b">
            <a:noAutofit/>
          </a:bodyPr>
          <a:lstStyle>
            <a:lvl1pPr marL="0" indent="0">
              <a:lnSpc>
                <a:spcPct val="100000"/>
              </a:lnSpc>
              <a:spcBef>
                <a:spcPts val="0"/>
              </a:spcBef>
              <a:buNone/>
              <a:defRPr lang="en-GB" sz="1800" b="0"/>
            </a:lvl1pPr>
            <a:lvl2pPr marL="457200" indent="0">
              <a:buNone/>
              <a:defRPr lang="en-GB" sz="2000" b="1"/>
            </a:lvl2pPr>
            <a:lvl3pPr marL="914400" indent="0">
              <a:buNone/>
              <a:defRPr lang="en-GB" sz="1800" b="1"/>
            </a:lvl3pPr>
            <a:lvl4pPr marL="1371600" indent="0">
              <a:buNone/>
              <a:defRPr lang="en-GB" sz="1600" b="1"/>
            </a:lvl4pPr>
            <a:lvl5pPr marL="1828800" indent="0">
              <a:buNone/>
              <a:defRPr lang="en-GB" sz="1600" b="1"/>
            </a:lvl5pPr>
            <a:lvl6pPr marL="2286000" indent="0">
              <a:buNone/>
              <a:defRPr lang="en-GB" sz="1600" b="1"/>
            </a:lvl6pPr>
            <a:lvl7pPr marL="2743200" indent="0">
              <a:buNone/>
              <a:defRPr lang="en-GB" sz="1600" b="1"/>
            </a:lvl7pPr>
            <a:lvl8pPr marL="3200400" indent="0">
              <a:buNone/>
              <a:defRPr lang="en-GB" sz="1600" b="1"/>
            </a:lvl8pPr>
            <a:lvl9pPr marL="3657600" indent="0">
              <a:buNone/>
              <a:defRPr lang="en-GB" sz="1600" b="1"/>
            </a:lvl9pPr>
          </a:lstStyle>
          <a:p>
            <a:pPr lvl="0" rtl="0"/>
            <a:r>
              <a:rPr lang="en-GB"/>
              <a:t>Click to edit Master text styles</a:t>
            </a:r>
          </a:p>
        </p:txBody>
      </p:sp>
      <p:sp>
        <p:nvSpPr>
          <p:cNvPr id="4" name="Content Placeholder 3">
            <a:extLst>
              <a:ext uri="{FF2B5EF4-FFF2-40B4-BE49-F238E27FC236}">
                <a16:creationId xmlns:a16="http://schemas.microsoft.com/office/drawing/2014/main" id="{1108F8E6-CFD8-798A-9C2F-F6AC425444CA}"/>
              </a:ext>
            </a:extLst>
          </p:cNvPr>
          <p:cNvSpPr>
            <a:spLocks noGrp="1"/>
          </p:cNvSpPr>
          <p:nvPr>
            <p:ph sz="half" idx="2"/>
          </p:nvPr>
        </p:nvSpPr>
        <p:spPr>
          <a:xfrm>
            <a:off x="1298448" y="2788920"/>
            <a:ext cx="3163824" cy="3291840"/>
          </a:xfrm>
        </p:spPr>
        <p:txBody>
          <a:bodyPr rtlCol="0">
            <a:normAutofit/>
          </a:bodyPr>
          <a:lstStyle>
            <a:lvl1pPr>
              <a:lnSpc>
                <a:spcPct val="150000"/>
              </a:lnSpc>
              <a:spcBef>
                <a:spcPts val="0"/>
              </a:spcBef>
              <a:defRPr lang="en-GB" sz="1400"/>
            </a:lvl1pPr>
            <a:lvl2pPr>
              <a:lnSpc>
                <a:spcPct val="150000"/>
              </a:lnSpc>
              <a:spcBef>
                <a:spcPts val="0"/>
              </a:spcBef>
              <a:defRPr lang="en-GB" sz="1200"/>
            </a:lvl2pPr>
            <a:lvl3pPr>
              <a:lnSpc>
                <a:spcPct val="150000"/>
              </a:lnSpc>
              <a:spcBef>
                <a:spcPts val="0"/>
              </a:spcBef>
              <a:defRPr lang="en-GB" sz="1100"/>
            </a:lvl3pPr>
            <a:lvl4pPr>
              <a:lnSpc>
                <a:spcPct val="150000"/>
              </a:lnSpc>
              <a:spcBef>
                <a:spcPts val="0"/>
              </a:spcBef>
              <a:defRPr lang="en-GB" sz="1050"/>
            </a:lvl4pPr>
            <a:lvl5pPr>
              <a:lnSpc>
                <a:spcPct val="150000"/>
              </a:lnSpc>
              <a:spcBef>
                <a:spcPts val="0"/>
              </a:spcBef>
              <a:defRPr lang="en-GB" sz="1050"/>
            </a:lvl5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p>
        </p:txBody>
      </p:sp>
      <p:sp>
        <p:nvSpPr>
          <p:cNvPr id="5" name="Text Placeholder 4">
            <a:extLst>
              <a:ext uri="{FF2B5EF4-FFF2-40B4-BE49-F238E27FC236}">
                <a16:creationId xmlns:a16="http://schemas.microsoft.com/office/drawing/2014/main" id="{30FF5B42-8E52-2B78-7C88-39A811D7A960}"/>
              </a:ext>
            </a:extLst>
          </p:cNvPr>
          <p:cNvSpPr>
            <a:spLocks noGrp="1"/>
          </p:cNvSpPr>
          <p:nvPr>
            <p:ph type="body" sz="quarter" idx="3"/>
          </p:nvPr>
        </p:nvSpPr>
        <p:spPr>
          <a:xfrm>
            <a:off x="5349240" y="2148840"/>
            <a:ext cx="3218688" cy="365760"/>
          </a:xfrm>
        </p:spPr>
        <p:txBody>
          <a:bodyPr rtlCol="0" anchor="b">
            <a:noAutofit/>
          </a:bodyPr>
          <a:lstStyle>
            <a:lvl1pPr marL="0" indent="0">
              <a:lnSpc>
                <a:spcPct val="100000"/>
              </a:lnSpc>
              <a:spcBef>
                <a:spcPts val="0"/>
              </a:spcBef>
              <a:buNone/>
              <a:defRPr lang="en-GB" sz="1800" b="0"/>
            </a:lvl1pPr>
            <a:lvl2pPr marL="457200" indent="0">
              <a:buNone/>
              <a:defRPr lang="en-GB" sz="2000" b="1"/>
            </a:lvl2pPr>
            <a:lvl3pPr marL="914400" indent="0">
              <a:buNone/>
              <a:defRPr lang="en-GB" sz="1800" b="1"/>
            </a:lvl3pPr>
            <a:lvl4pPr marL="1371600" indent="0">
              <a:buNone/>
              <a:defRPr lang="en-GB" sz="1600" b="1"/>
            </a:lvl4pPr>
            <a:lvl5pPr marL="1828800" indent="0">
              <a:buNone/>
              <a:defRPr lang="en-GB" sz="1600" b="1"/>
            </a:lvl5pPr>
            <a:lvl6pPr marL="2286000" indent="0">
              <a:buNone/>
              <a:defRPr lang="en-GB" sz="1600" b="1"/>
            </a:lvl6pPr>
            <a:lvl7pPr marL="2743200" indent="0">
              <a:buNone/>
              <a:defRPr lang="en-GB" sz="1600" b="1"/>
            </a:lvl7pPr>
            <a:lvl8pPr marL="3200400" indent="0">
              <a:buNone/>
              <a:defRPr lang="en-GB" sz="1600" b="1"/>
            </a:lvl8pPr>
            <a:lvl9pPr marL="3657600" indent="0">
              <a:buNone/>
              <a:defRPr lang="en-GB" sz="1600" b="1"/>
            </a:lvl9pPr>
          </a:lstStyle>
          <a:p>
            <a:pPr lvl="0" rtl="0"/>
            <a:r>
              <a:rPr lang="en-GB"/>
              <a:t>Click to edit Master text styles</a:t>
            </a:r>
          </a:p>
        </p:txBody>
      </p:sp>
      <p:sp>
        <p:nvSpPr>
          <p:cNvPr id="6" name="Content Placeholder 5">
            <a:extLst>
              <a:ext uri="{FF2B5EF4-FFF2-40B4-BE49-F238E27FC236}">
                <a16:creationId xmlns:a16="http://schemas.microsoft.com/office/drawing/2014/main" id="{440AB633-C7A8-E90B-901E-7E3FCE2D54D4}"/>
              </a:ext>
            </a:extLst>
          </p:cNvPr>
          <p:cNvSpPr>
            <a:spLocks noGrp="1"/>
          </p:cNvSpPr>
          <p:nvPr>
            <p:ph sz="quarter" idx="4"/>
          </p:nvPr>
        </p:nvSpPr>
        <p:spPr>
          <a:xfrm>
            <a:off x="5074920" y="2788920"/>
            <a:ext cx="3163824" cy="3291840"/>
          </a:xfrm>
        </p:spPr>
        <p:txBody>
          <a:bodyPr rtlCol="0">
            <a:normAutofit/>
          </a:bodyPr>
          <a:lstStyle>
            <a:lvl1pPr>
              <a:lnSpc>
                <a:spcPct val="150000"/>
              </a:lnSpc>
              <a:spcBef>
                <a:spcPts val="0"/>
              </a:spcBef>
              <a:defRPr lang="en-GB" sz="1400"/>
            </a:lvl1pPr>
            <a:lvl2pPr>
              <a:lnSpc>
                <a:spcPct val="150000"/>
              </a:lnSpc>
              <a:spcBef>
                <a:spcPts val="0"/>
              </a:spcBef>
              <a:defRPr lang="en-GB" sz="1200"/>
            </a:lvl2pPr>
            <a:lvl3pPr>
              <a:lnSpc>
                <a:spcPct val="150000"/>
              </a:lnSpc>
              <a:spcBef>
                <a:spcPts val="0"/>
              </a:spcBef>
              <a:defRPr lang="en-GB" sz="1100"/>
            </a:lvl3pPr>
            <a:lvl4pPr>
              <a:lnSpc>
                <a:spcPct val="150000"/>
              </a:lnSpc>
              <a:spcBef>
                <a:spcPts val="0"/>
              </a:spcBef>
              <a:defRPr lang="en-GB" sz="1050"/>
            </a:lvl4pPr>
            <a:lvl5pPr>
              <a:lnSpc>
                <a:spcPct val="150000"/>
              </a:lnSpc>
              <a:spcBef>
                <a:spcPts val="0"/>
              </a:spcBef>
              <a:defRPr lang="en-GB" sz="1050"/>
            </a:lvl5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p>
        </p:txBody>
      </p:sp>
      <p:sp>
        <p:nvSpPr>
          <p:cNvPr id="10" name="Title 9">
            <a:extLst>
              <a:ext uri="{FF2B5EF4-FFF2-40B4-BE49-F238E27FC236}">
                <a16:creationId xmlns:a16="http://schemas.microsoft.com/office/drawing/2014/main" id="{FB569F4F-40C0-2BAE-2F80-0B6BF70B4999}"/>
              </a:ext>
            </a:extLst>
          </p:cNvPr>
          <p:cNvSpPr>
            <a:spLocks noGrp="1"/>
          </p:cNvSpPr>
          <p:nvPr>
            <p:ph type="title"/>
          </p:nvPr>
        </p:nvSpPr>
        <p:spPr/>
        <p:txBody>
          <a:bodyPr rtlCol="0"/>
          <a:lstStyle>
            <a:defPPr>
              <a:defRPr lang="en-GB"/>
            </a:defPPr>
          </a:lstStyle>
          <a:p>
            <a:pPr rtl="0"/>
            <a:r>
              <a:rPr lang="en-GB"/>
              <a:t>Click to edit Master title style</a:t>
            </a:r>
          </a:p>
        </p:txBody>
      </p:sp>
      <p:sp>
        <p:nvSpPr>
          <p:cNvPr id="19" name="Text Placeholder 9">
            <a:extLst>
              <a:ext uri="{FF2B5EF4-FFF2-40B4-BE49-F238E27FC236}">
                <a16:creationId xmlns:a16="http://schemas.microsoft.com/office/drawing/2014/main" id="{F38E5EFA-258F-AF45-F3FE-029FC106765E}"/>
              </a:ext>
            </a:extLst>
          </p:cNvPr>
          <p:cNvSpPr>
            <a:spLocks noGrp="1"/>
          </p:cNvSpPr>
          <p:nvPr>
            <p:ph type="body" sz="quarter" idx="13" hasCustomPrompt="1"/>
          </p:nvPr>
        </p:nvSpPr>
        <p:spPr>
          <a:xfrm>
            <a:off x="1815806" y="793971"/>
            <a:ext cx="621792" cy="621792"/>
          </a:xfrm>
          <a:prstGeom prst="ellipse">
            <a:avLst/>
          </a:prstGeom>
          <a:solidFill>
            <a:schemeClr val="tx2"/>
          </a:solidFill>
        </p:spPr>
        <p:txBody>
          <a:bodyPr lIns="0" tIns="0" rIns="0" bIns="0" rtlCol="0" anchor="t" anchorCtr="0">
            <a:noAutofit/>
          </a:bodyPr>
          <a:lstStyle>
            <a:lvl1pPr marL="0" indent="0" algn="ctr">
              <a:lnSpc>
                <a:spcPct val="100000"/>
              </a:lnSpc>
              <a:spcBef>
                <a:spcPts val="0"/>
              </a:spcBef>
              <a:buNone/>
              <a:defRPr lang="en-GB" sz="3200" b="0">
                <a:noFill/>
              </a:defRPr>
            </a:lvl1pPr>
          </a:lstStyle>
          <a:p>
            <a:pPr lvl="0" rtl="0"/>
            <a:r>
              <a:rPr lang="en-GB"/>
              <a:t>X</a:t>
            </a:r>
          </a:p>
        </p:txBody>
      </p:sp>
      <p:sp>
        <p:nvSpPr>
          <p:cNvPr id="21" name="Footer Placeholder 20">
            <a:extLst>
              <a:ext uri="{FF2B5EF4-FFF2-40B4-BE49-F238E27FC236}">
                <a16:creationId xmlns:a16="http://schemas.microsoft.com/office/drawing/2014/main" id="{D44511B0-E2E3-43E3-E867-BD59B58CA925}"/>
              </a:ext>
            </a:extLst>
          </p:cNvPr>
          <p:cNvSpPr>
            <a:spLocks noGrp="1"/>
          </p:cNvSpPr>
          <p:nvPr>
            <p:ph type="ftr" sz="quarter" idx="14"/>
          </p:nvPr>
        </p:nvSpPr>
        <p:spPr/>
        <p:txBody>
          <a:bodyPr rtlCol="0"/>
          <a:lstStyle>
            <a:defPPr>
              <a:defRPr lang="en-GB"/>
            </a:defPPr>
          </a:lstStyle>
          <a:p>
            <a:pPr rtl="0"/>
            <a:endParaRPr lang="en-GB" dirty="0"/>
          </a:p>
        </p:txBody>
      </p:sp>
      <p:sp>
        <p:nvSpPr>
          <p:cNvPr id="23" name="Slide Number Placeholder 22">
            <a:extLst>
              <a:ext uri="{FF2B5EF4-FFF2-40B4-BE49-F238E27FC236}">
                <a16:creationId xmlns:a16="http://schemas.microsoft.com/office/drawing/2014/main" id="{9FE5CA81-EC6E-7E1A-302A-32C7DC50B8AB}"/>
              </a:ext>
            </a:extLst>
          </p:cNvPr>
          <p:cNvSpPr>
            <a:spLocks noGrp="1"/>
          </p:cNvSpPr>
          <p:nvPr>
            <p:ph type="sldNum" sz="quarter" idx="15"/>
          </p:nvPr>
        </p:nvSpPr>
        <p:spPr/>
        <p:txBody>
          <a:bodyPr rtlCol="0"/>
          <a:lstStyle>
            <a:defPPr>
              <a:defRPr lang="en-GB"/>
            </a:defPPr>
          </a:lstStyle>
          <a:p>
            <a:pPr rtl="0"/>
            <a:fld id="{CC43B8D3-9A08-F84C-9DD4-44948BA52D4B}" type="slidenum">
              <a:rPr lang="en-GB" smtClean="0"/>
              <a:pPr/>
              <a:t>‹#›</a:t>
            </a:fld>
            <a:endParaRPr lang="en-GB" dirty="0"/>
          </a:p>
        </p:txBody>
      </p:sp>
      <p:pic>
        <p:nvPicPr>
          <p:cNvPr id="2" name="Graphic 1">
            <a:extLst>
              <a:ext uri="{FF2B5EF4-FFF2-40B4-BE49-F238E27FC236}">
                <a16:creationId xmlns:a16="http://schemas.microsoft.com/office/drawing/2014/main" id="{E38DCAB8-FF04-8225-502A-9415422E45E7}"/>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4165" t="86663"/>
          <a:stretch/>
        </p:blipFill>
        <p:spPr>
          <a:xfrm flipH="1" flipV="1">
            <a:off x="7732664" y="5777114"/>
            <a:ext cx="4459335" cy="1080885"/>
          </a:xfrm>
          <a:custGeom>
            <a:avLst/>
            <a:gdLst>
              <a:gd name="connsiteX0" fmla="*/ 0 w 4459335"/>
              <a:gd name="connsiteY0" fmla="*/ 0 h 1543022"/>
              <a:gd name="connsiteX1" fmla="*/ 4459335 w 4459335"/>
              <a:gd name="connsiteY1" fmla="*/ 0 h 1543022"/>
              <a:gd name="connsiteX2" fmla="*/ 4459335 w 4459335"/>
              <a:gd name="connsiteY2" fmla="*/ 1543022 h 1543022"/>
              <a:gd name="connsiteX3" fmla="*/ 0 w 4459335"/>
              <a:gd name="connsiteY3" fmla="*/ 1543022 h 1543022"/>
            </a:gdLst>
            <a:ahLst/>
            <a:cxnLst>
              <a:cxn ang="0">
                <a:pos x="connsiteX0" y="connsiteY0"/>
              </a:cxn>
              <a:cxn ang="0">
                <a:pos x="connsiteX1" y="connsiteY1"/>
              </a:cxn>
              <a:cxn ang="0">
                <a:pos x="connsiteX2" y="connsiteY2"/>
              </a:cxn>
              <a:cxn ang="0">
                <a:pos x="connsiteX3" y="connsiteY3"/>
              </a:cxn>
            </a:cxnLst>
            <a:rect l="l" t="t" r="r" b="b"/>
            <a:pathLst>
              <a:path w="4459335" h="1543022">
                <a:moveTo>
                  <a:pt x="0" y="0"/>
                </a:moveTo>
                <a:lnTo>
                  <a:pt x="4459335" y="0"/>
                </a:lnTo>
                <a:lnTo>
                  <a:pt x="4459335" y="1543022"/>
                </a:lnTo>
                <a:lnTo>
                  <a:pt x="0" y="1543022"/>
                </a:lnTo>
                <a:close/>
              </a:path>
            </a:pathLst>
          </a:custGeom>
        </p:spPr>
      </p:pic>
      <p:sp>
        <p:nvSpPr>
          <p:cNvPr id="7" name="Oval 6">
            <a:extLst>
              <a:ext uri="{FF2B5EF4-FFF2-40B4-BE49-F238E27FC236}">
                <a16:creationId xmlns:a16="http://schemas.microsoft.com/office/drawing/2014/main" id="{D37B56B1-1773-120E-5DF7-ADC768615C86}"/>
              </a:ext>
            </a:extLst>
          </p:cNvPr>
          <p:cNvSpPr/>
          <p:nvPr userDrawn="1"/>
        </p:nvSpPr>
        <p:spPr>
          <a:xfrm>
            <a:off x="10085832" y="5859526"/>
            <a:ext cx="374904" cy="37490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p>
        </p:txBody>
      </p:sp>
      <p:sp>
        <p:nvSpPr>
          <p:cNvPr id="8" name="Text Placeholder 4">
            <a:extLst>
              <a:ext uri="{FF2B5EF4-FFF2-40B4-BE49-F238E27FC236}">
                <a16:creationId xmlns:a16="http://schemas.microsoft.com/office/drawing/2014/main" id="{BA05B6D8-31AC-001B-57B4-132C0A9BED34}"/>
              </a:ext>
            </a:extLst>
          </p:cNvPr>
          <p:cNvSpPr>
            <a:spLocks noGrp="1"/>
          </p:cNvSpPr>
          <p:nvPr>
            <p:ph type="body" sz="quarter" idx="16"/>
          </p:nvPr>
        </p:nvSpPr>
        <p:spPr>
          <a:xfrm>
            <a:off x="8851392" y="2148840"/>
            <a:ext cx="3218688" cy="365760"/>
          </a:xfrm>
        </p:spPr>
        <p:txBody>
          <a:bodyPr rtlCol="0" anchor="b">
            <a:noAutofit/>
          </a:bodyPr>
          <a:lstStyle>
            <a:lvl1pPr marL="0" indent="0">
              <a:lnSpc>
                <a:spcPct val="100000"/>
              </a:lnSpc>
              <a:spcBef>
                <a:spcPts val="0"/>
              </a:spcBef>
              <a:buNone/>
              <a:defRPr lang="en-GB" sz="1800" b="0"/>
            </a:lvl1pPr>
            <a:lvl2pPr marL="457200" indent="0">
              <a:buNone/>
              <a:defRPr lang="en-GB" sz="2000" b="1"/>
            </a:lvl2pPr>
            <a:lvl3pPr marL="914400" indent="0">
              <a:buNone/>
              <a:defRPr lang="en-GB" sz="1800" b="1"/>
            </a:lvl3pPr>
            <a:lvl4pPr marL="1371600" indent="0">
              <a:buNone/>
              <a:defRPr lang="en-GB" sz="1600" b="1"/>
            </a:lvl4pPr>
            <a:lvl5pPr marL="1828800" indent="0">
              <a:buNone/>
              <a:defRPr lang="en-GB" sz="1600" b="1"/>
            </a:lvl5pPr>
            <a:lvl6pPr marL="2286000" indent="0">
              <a:buNone/>
              <a:defRPr lang="en-GB" sz="1600" b="1"/>
            </a:lvl6pPr>
            <a:lvl7pPr marL="2743200" indent="0">
              <a:buNone/>
              <a:defRPr lang="en-GB" sz="1600" b="1"/>
            </a:lvl7pPr>
            <a:lvl8pPr marL="3200400" indent="0">
              <a:buNone/>
              <a:defRPr lang="en-GB" sz="1600" b="1"/>
            </a:lvl8pPr>
            <a:lvl9pPr marL="3657600" indent="0">
              <a:buNone/>
              <a:defRPr lang="en-GB" sz="1600" b="1"/>
            </a:lvl9pPr>
          </a:lstStyle>
          <a:p>
            <a:pPr lvl="0" rtl="0"/>
            <a:r>
              <a:rPr lang="en-GB"/>
              <a:t>Click to edit Master text styles</a:t>
            </a:r>
          </a:p>
        </p:txBody>
      </p:sp>
      <p:sp>
        <p:nvSpPr>
          <p:cNvPr id="9" name="Content Placeholder 5">
            <a:extLst>
              <a:ext uri="{FF2B5EF4-FFF2-40B4-BE49-F238E27FC236}">
                <a16:creationId xmlns:a16="http://schemas.microsoft.com/office/drawing/2014/main" id="{56DC4DB0-B5C2-72F4-A891-0281DDB80FCB}"/>
              </a:ext>
            </a:extLst>
          </p:cNvPr>
          <p:cNvSpPr>
            <a:spLocks noGrp="1"/>
          </p:cNvSpPr>
          <p:nvPr>
            <p:ph sz="quarter" idx="17"/>
          </p:nvPr>
        </p:nvSpPr>
        <p:spPr>
          <a:xfrm>
            <a:off x="8567928" y="2788920"/>
            <a:ext cx="3163824" cy="3291840"/>
          </a:xfrm>
        </p:spPr>
        <p:txBody>
          <a:bodyPr rtlCol="0">
            <a:normAutofit/>
          </a:bodyPr>
          <a:lstStyle>
            <a:lvl1pPr>
              <a:lnSpc>
                <a:spcPct val="150000"/>
              </a:lnSpc>
              <a:spcBef>
                <a:spcPts val="0"/>
              </a:spcBef>
              <a:defRPr lang="en-GB" sz="1400"/>
            </a:lvl1pPr>
            <a:lvl2pPr>
              <a:lnSpc>
                <a:spcPct val="150000"/>
              </a:lnSpc>
              <a:spcBef>
                <a:spcPts val="0"/>
              </a:spcBef>
              <a:defRPr lang="en-GB" sz="1200"/>
            </a:lvl2pPr>
            <a:lvl3pPr>
              <a:lnSpc>
                <a:spcPct val="150000"/>
              </a:lnSpc>
              <a:spcBef>
                <a:spcPts val="0"/>
              </a:spcBef>
              <a:defRPr lang="en-GB" sz="1100"/>
            </a:lvl3pPr>
            <a:lvl4pPr>
              <a:lnSpc>
                <a:spcPct val="150000"/>
              </a:lnSpc>
              <a:spcBef>
                <a:spcPts val="0"/>
              </a:spcBef>
              <a:defRPr lang="en-GB" sz="1050"/>
            </a:lvl4pPr>
            <a:lvl5pPr>
              <a:lnSpc>
                <a:spcPct val="150000"/>
              </a:lnSpc>
              <a:spcBef>
                <a:spcPts val="0"/>
              </a:spcBef>
              <a:defRPr lang="en-GB" sz="1050"/>
            </a:lvl5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p>
        </p:txBody>
      </p:sp>
    </p:spTree>
    <p:extLst>
      <p:ext uri="{BB962C8B-B14F-4D97-AF65-F5344CB8AC3E}">
        <p14:creationId xmlns:p14="http://schemas.microsoft.com/office/powerpoint/2010/main" val="1255356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0" name="Graphic 22">
            <a:extLst>
              <a:ext uri="{FF2B5EF4-FFF2-40B4-BE49-F238E27FC236}">
                <a16:creationId xmlns:a16="http://schemas.microsoft.com/office/drawing/2014/main" id="{8508C9A2-89A3-8585-F561-54AF27E76C2E}"/>
              </a:ext>
            </a:extLst>
          </p:cNvPr>
          <p:cNvSpPr/>
          <p:nvPr/>
        </p:nvSpPr>
        <p:spPr>
          <a:xfrm>
            <a:off x="8963354" y="3545840"/>
            <a:ext cx="2556181" cy="2641600"/>
          </a:xfrm>
          <a:custGeom>
            <a:avLst/>
            <a:gdLst>
              <a:gd name="connsiteX0" fmla="*/ 11417928 w 11417635"/>
              <a:gd name="connsiteY0" fmla="*/ 16489276 h 17685280"/>
              <a:gd name="connsiteX1" fmla="*/ 10219543 w 11417635"/>
              <a:gd name="connsiteY1" fmla="*/ 17687536 h 17685280"/>
              <a:gd name="connsiteX2" fmla="*/ 1198684 w 11417635"/>
              <a:gd name="connsiteY2" fmla="*/ 17687536 h 17685280"/>
              <a:gd name="connsiteX3" fmla="*/ 293 w 11417635"/>
              <a:gd name="connsiteY3" fmla="*/ 16489276 h 17685280"/>
              <a:gd name="connsiteX4" fmla="*/ 293 w 11417635"/>
              <a:gd name="connsiteY4" fmla="*/ 1200514 h 17685280"/>
              <a:gd name="connsiteX5" fmla="*/ 1198684 w 11417635"/>
              <a:gd name="connsiteY5" fmla="*/ 2255 h 17685280"/>
              <a:gd name="connsiteX6" fmla="*/ 10219543 w 11417635"/>
              <a:gd name="connsiteY6" fmla="*/ 2255 h 17685280"/>
              <a:gd name="connsiteX7" fmla="*/ 11417928 w 11417635"/>
              <a:gd name="connsiteY7" fmla="*/ 1200514 h 17685280"/>
              <a:gd name="connsiteX0" fmla="*/ 11417635 w 11417635"/>
              <a:gd name="connsiteY0" fmla="*/ 16501248 h 17699508"/>
              <a:gd name="connsiteX1" fmla="*/ 10219250 w 11417635"/>
              <a:gd name="connsiteY1" fmla="*/ 17699508 h 17699508"/>
              <a:gd name="connsiteX2" fmla="*/ 1198391 w 11417635"/>
              <a:gd name="connsiteY2" fmla="*/ 17699508 h 17699508"/>
              <a:gd name="connsiteX3" fmla="*/ 0 w 11417635"/>
              <a:gd name="connsiteY3" fmla="*/ 16501248 h 17699508"/>
              <a:gd name="connsiteX4" fmla="*/ 0 w 11417635"/>
              <a:gd name="connsiteY4" fmla="*/ 1212486 h 17699508"/>
              <a:gd name="connsiteX5" fmla="*/ 1198391 w 11417635"/>
              <a:gd name="connsiteY5" fmla="*/ 14227 h 17699508"/>
              <a:gd name="connsiteX6" fmla="*/ 3548686 w 11417635"/>
              <a:gd name="connsiteY6" fmla="*/ 0 h 17699508"/>
              <a:gd name="connsiteX7" fmla="*/ 10219250 w 11417635"/>
              <a:gd name="connsiteY7" fmla="*/ 14227 h 17699508"/>
              <a:gd name="connsiteX8" fmla="*/ 11417635 w 11417635"/>
              <a:gd name="connsiteY8" fmla="*/ 1212486 h 17699508"/>
              <a:gd name="connsiteX9" fmla="*/ 11417635 w 11417635"/>
              <a:gd name="connsiteY9" fmla="*/ 16501248 h 17699508"/>
              <a:gd name="connsiteX0" fmla="*/ 11417635 w 11509075"/>
              <a:gd name="connsiteY0" fmla="*/ 1212486 h 17699508"/>
              <a:gd name="connsiteX1" fmla="*/ 11417635 w 11509075"/>
              <a:gd name="connsiteY1" fmla="*/ 16501248 h 17699508"/>
              <a:gd name="connsiteX2" fmla="*/ 10219250 w 11509075"/>
              <a:gd name="connsiteY2" fmla="*/ 17699508 h 17699508"/>
              <a:gd name="connsiteX3" fmla="*/ 1198391 w 11509075"/>
              <a:gd name="connsiteY3" fmla="*/ 17699508 h 17699508"/>
              <a:gd name="connsiteX4" fmla="*/ 0 w 11509075"/>
              <a:gd name="connsiteY4" fmla="*/ 16501248 h 17699508"/>
              <a:gd name="connsiteX5" fmla="*/ 0 w 11509075"/>
              <a:gd name="connsiteY5" fmla="*/ 1212486 h 17699508"/>
              <a:gd name="connsiteX6" fmla="*/ 1198391 w 11509075"/>
              <a:gd name="connsiteY6" fmla="*/ 14227 h 17699508"/>
              <a:gd name="connsiteX7" fmla="*/ 3548686 w 11509075"/>
              <a:gd name="connsiteY7" fmla="*/ 0 h 17699508"/>
              <a:gd name="connsiteX8" fmla="*/ 10219250 w 11509075"/>
              <a:gd name="connsiteY8" fmla="*/ 14227 h 17699508"/>
              <a:gd name="connsiteX9" fmla="*/ 11509075 w 11509075"/>
              <a:gd name="connsiteY9" fmla="*/ 1303926 h 17699508"/>
              <a:gd name="connsiteX0" fmla="*/ 11417635 w 11417635"/>
              <a:gd name="connsiteY0" fmla="*/ 1212486 h 17699508"/>
              <a:gd name="connsiteX1" fmla="*/ 11417635 w 11417635"/>
              <a:gd name="connsiteY1" fmla="*/ 16501248 h 17699508"/>
              <a:gd name="connsiteX2" fmla="*/ 10219250 w 11417635"/>
              <a:gd name="connsiteY2" fmla="*/ 17699508 h 17699508"/>
              <a:gd name="connsiteX3" fmla="*/ 1198391 w 11417635"/>
              <a:gd name="connsiteY3" fmla="*/ 17699508 h 17699508"/>
              <a:gd name="connsiteX4" fmla="*/ 0 w 11417635"/>
              <a:gd name="connsiteY4" fmla="*/ 16501248 h 17699508"/>
              <a:gd name="connsiteX5" fmla="*/ 0 w 11417635"/>
              <a:gd name="connsiteY5" fmla="*/ 1212486 h 17699508"/>
              <a:gd name="connsiteX6" fmla="*/ 1198391 w 11417635"/>
              <a:gd name="connsiteY6" fmla="*/ 14227 h 17699508"/>
              <a:gd name="connsiteX7" fmla="*/ 3548686 w 11417635"/>
              <a:gd name="connsiteY7" fmla="*/ 0 h 17699508"/>
              <a:gd name="connsiteX8" fmla="*/ 10219250 w 11417635"/>
              <a:gd name="connsiteY8" fmla="*/ 14227 h 17699508"/>
              <a:gd name="connsiteX0" fmla="*/ 11417635 w 11417635"/>
              <a:gd name="connsiteY0" fmla="*/ 1212486 h 17699508"/>
              <a:gd name="connsiteX1" fmla="*/ 11417635 w 11417635"/>
              <a:gd name="connsiteY1" fmla="*/ 16501248 h 17699508"/>
              <a:gd name="connsiteX2" fmla="*/ 10219250 w 11417635"/>
              <a:gd name="connsiteY2" fmla="*/ 17699508 h 17699508"/>
              <a:gd name="connsiteX3" fmla="*/ 1198391 w 11417635"/>
              <a:gd name="connsiteY3" fmla="*/ 17699508 h 17699508"/>
              <a:gd name="connsiteX4" fmla="*/ 0 w 11417635"/>
              <a:gd name="connsiteY4" fmla="*/ 16501248 h 17699508"/>
              <a:gd name="connsiteX5" fmla="*/ 0 w 11417635"/>
              <a:gd name="connsiteY5" fmla="*/ 1212486 h 17699508"/>
              <a:gd name="connsiteX6" fmla="*/ 1198391 w 11417635"/>
              <a:gd name="connsiteY6" fmla="*/ 14227 h 17699508"/>
              <a:gd name="connsiteX7" fmla="*/ 3548686 w 11417635"/>
              <a:gd name="connsiteY7" fmla="*/ 0 h 17699508"/>
              <a:gd name="connsiteX0" fmla="*/ 11417635 w 11417635"/>
              <a:gd name="connsiteY0" fmla="*/ 16501248 h 17699508"/>
              <a:gd name="connsiteX1" fmla="*/ 10219250 w 11417635"/>
              <a:gd name="connsiteY1" fmla="*/ 17699508 h 17699508"/>
              <a:gd name="connsiteX2" fmla="*/ 1198391 w 11417635"/>
              <a:gd name="connsiteY2" fmla="*/ 17699508 h 17699508"/>
              <a:gd name="connsiteX3" fmla="*/ 0 w 11417635"/>
              <a:gd name="connsiteY3" fmla="*/ 16501248 h 17699508"/>
              <a:gd name="connsiteX4" fmla="*/ 0 w 11417635"/>
              <a:gd name="connsiteY4" fmla="*/ 1212486 h 17699508"/>
              <a:gd name="connsiteX5" fmla="*/ 1198391 w 11417635"/>
              <a:gd name="connsiteY5" fmla="*/ 14227 h 17699508"/>
              <a:gd name="connsiteX6" fmla="*/ 3548686 w 11417635"/>
              <a:gd name="connsiteY6" fmla="*/ 0 h 17699508"/>
              <a:gd name="connsiteX0" fmla="*/ 11419870 w 11419870"/>
              <a:gd name="connsiteY0" fmla="*/ 16501248 h 17699508"/>
              <a:gd name="connsiteX1" fmla="*/ 10221485 w 11419870"/>
              <a:gd name="connsiteY1" fmla="*/ 17699508 h 17699508"/>
              <a:gd name="connsiteX2" fmla="*/ 1200626 w 11419870"/>
              <a:gd name="connsiteY2" fmla="*/ 17699508 h 17699508"/>
              <a:gd name="connsiteX3" fmla="*/ 2235 w 11419870"/>
              <a:gd name="connsiteY3" fmla="*/ 16501248 h 17699508"/>
              <a:gd name="connsiteX4" fmla="*/ 0 w 11419870"/>
              <a:gd name="connsiteY4" fmla="*/ 3002280 h 17699508"/>
              <a:gd name="connsiteX5" fmla="*/ 2235 w 11419870"/>
              <a:gd name="connsiteY5" fmla="*/ 1212486 h 17699508"/>
              <a:gd name="connsiteX6" fmla="*/ 1200626 w 11419870"/>
              <a:gd name="connsiteY6" fmla="*/ 14227 h 17699508"/>
              <a:gd name="connsiteX7" fmla="*/ 3550921 w 11419870"/>
              <a:gd name="connsiteY7" fmla="*/ 0 h 17699508"/>
              <a:gd name="connsiteX0" fmla="*/ 11419870 w 11419870"/>
              <a:gd name="connsiteY0" fmla="*/ 16501248 h 17699508"/>
              <a:gd name="connsiteX1" fmla="*/ 10221485 w 11419870"/>
              <a:gd name="connsiteY1" fmla="*/ 17699508 h 17699508"/>
              <a:gd name="connsiteX2" fmla="*/ 1200626 w 11419870"/>
              <a:gd name="connsiteY2" fmla="*/ 17699508 h 17699508"/>
              <a:gd name="connsiteX3" fmla="*/ 2235 w 11419870"/>
              <a:gd name="connsiteY3" fmla="*/ 16501248 h 17699508"/>
              <a:gd name="connsiteX4" fmla="*/ 0 w 11419870"/>
              <a:gd name="connsiteY4" fmla="*/ 3947160 h 17699508"/>
              <a:gd name="connsiteX5" fmla="*/ 0 w 11419870"/>
              <a:gd name="connsiteY5" fmla="*/ 3002280 h 17699508"/>
              <a:gd name="connsiteX6" fmla="*/ 2235 w 11419870"/>
              <a:gd name="connsiteY6" fmla="*/ 1212486 h 17699508"/>
              <a:gd name="connsiteX7" fmla="*/ 1200626 w 11419870"/>
              <a:gd name="connsiteY7" fmla="*/ 14227 h 17699508"/>
              <a:gd name="connsiteX8" fmla="*/ 3550921 w 11419870"/>
              <a:gd name="connsiteY8" fmla="*/ 0 h 17699508"/>
              <a:gd name="connsiteX0" fmla="*/ 10221485 w 10221485"/>
              <a:gd name="connsiteY0" fmla="*/ 17699508 h 17699508"/>
              <a:gd name="connsiteX1" fmla="*/ 1200626 w 10221485"/>
              <a:gd name="connsiteY1" fmla="*/ 17699508 h 17699508"/>
              <a:gd name="connsiteX2" fmla="*/ 2235 w 10221485"/>
              <a:gd name="connsiteY2" fmla="*/ 16501248 h 17699508"/>
              <a:gd name="connsiteX3" fmla="*/ 0 w 10221485"/>
              <a:gd name="connsiteY3" fmla="*/ 3947160 h 17699508"/>
              <a:gd name="connsiteX4" fmla="*/ 0 w 10221485"/>
              <a:gd name="connsiteY4" fmla="*/ 3002280 h 17699508"/>
              <a:gd name="connsiteX5" fmla="*/ 2235 w 10221485"/>
              <a:gd name="connsiteY5" fmla="*/ 1212486 h 17699508"/>
              <a:gd name="connsiteX6" fmla="*/ 1200626 w 10221485"/>
              <a:gd name="connsiteY6" fmla="*/ 14227 h 17699508"/>
              <a:gd name="connsiteX7" fmla="*/ 3550921 w 10221485"/>
              <a:gd name="connsiteY7" fmla="*/ 0 h 17699508"/>
              <a:gd name="connsiteX0" fmla="*/ 1200626 w 3550921"/>
              <a:gd name="connsiteY0" fmla="*/ 17699508 h 17699508"/>
              <a:gd name="connsiteX1" fmla="*/ 2235 w 3550921"/>
              <a:gd name="connsiteY1" fmla="*/ 16501248 h 17699508"/>
              <a:gd name="connsiteX2" fmla="*/ 0 w 3550921"/>
              <a:gd name="connsiteY2" fmla="*/ 3947160 h 17699508"/>
              <a:gd name="connsiteX3" fmla="*/ 0 w 3550921"/>
              <a:gd name="connsiteY3" fmla="*/ 3002280 h 17699508"/>
              <a:gd name="connsiteX4" fmla="*/ 2235 w 3550921"/>
              <a:gd name="connsiteY4" fmla="*/ 1212486 h 17699508"/>
              <a:gd name="connsiteX5" fmla="*/ 1200626 w 3550921"/>
              <a:gd name="connsiteY5" fmla="*/ 14227 h 17699508"/>
              <a:gd name="connsiteX6" fmla="*/ 3550921 w 3550921"/>
              <a:gd name="connsiteY6" fmla="*/ 0 h 17699508"/>
              <a:gd name="connsiteX0" fmla="*/ 2235 w 3550921"/>
              <a:gd name="connsiteY0" fmla="*/ 16501248 h 16501248"/>
              <a:gd name="connsiteX1" fmla="*/ 0 w 3550921"/>
              <a:gd name="connsiteY1" fmla="*/ 3947160 h 16501248"/>
              <a:gd name="connsiteX2" fmla="*/ 0 w 3550921"/>
              <a:gd name="connsiteY2" fmla="*/ 3002280 h 16501248"/>
              <a:gd name="connsiteX3" fmla="*/ 2235 w 3550921"/>
              <a:gd name="connsiteY3" fmla="*/ 1212486 h 16501248"/>
              <a:gd name="connsiteX4" fmla="*/ 1200626 w 3550921"/>
              <a:gd name="connsiteY4" fmla="*/ 14227 h 16501248"/>
              <a:gd name="connsiteX5" fmla="*/ 3550921 w 3550921"/>
              <a:gd name="connsiteY5" fmla="*/ 0 h 16501248"/>
              <a:gd name="connsiteX0" fmla="*/ 0 w 3550921"/>
              <a:gd name="connsiteY0" fmla="*/ 3947160 h 3947160"/>
              <a:gd name="connsiteX1" fmla="*/ 0 w 3550921"/>
              <a:gd name="connsiteY1" fmla="*/ 3002280 h 3947160"/>
              <a:gd name="connsiteX2" fmla="*/ 2235 w 3550921"/>
              <a:gd name="connsiteY2" fmla="*/ 1212486 h 3947160"/>
              <a:gd name="connsiteX3" fmla="*/ 1200626 w 3550921"/>
              <a:gd name="connsiteY3" fmla="*/ 14227 h 3947160"/>
              <a:gd name="connsiteX4" fmla="*/ 3550921 w 3550921"/>
              <a:gd name="connsiteY4" fmla="*/ 0 h 3947160"/>
              <a:gd name="connsiteX0" fmla="*/ 0 w 3550921"/>
              <a:gd name="connsiteY0" fmla="*/ 3002280 h 3002280"/>
              <a:gd name="connsiteX1" fmla="*/ 2235 w 3550921"/>
              <a:gd name="connsiteY1" fmla="*/ 1212486 h 3002280"/>
              <a:gd name="connsiteX2" fmla="*/ 1200626 w 3550921"/>
              <a:gd name="connsiteY2" fmla="*/ 14227 h 3002280"/>
              <a:gd name="connsiteX3" fmla="*/ 3550921 w 3550921"/>
              <a:gd name="connsiteY3" fmla="*/ 0 h 3002280"/>
              <a:gd name="connsiteX0" fmla="*/ 2845 w 3548686"/>
              <a:gd name="connsiteY0" fmla="*/ 2799080 h 2799080"/>
              <a:gd name="connsiteX1" fmla="*/ 0 w 3548686"/>
              <a:gd name="connsiteY1" fmla="*/ 1212486 h 2799080"/>
              <a:gd name="connsiteX2" fmla="*/ 1198391 w 3548686"/>
              <a:gd name="connsiteY2" fmla="*/ 14227 h 2799080"/>
              <a:gd name="connsiteX3" fmla="*/ 3548686 w 3548686"/>
              <a:gd name="connsiteY3" fmla="*/ 0 h 2799080"/>
              <a:gd name="connsiteX0" fmla="*/ 2845 w 3548686"/>
              <a:gd name="connsiteY0" fmla="*/ 2707640 h 2707640"/>
              <a:gd name="connsiteX1" fmla="*/ 0 w 3548686"/>
              <a:gd name="connsiteY1" fmla="*/ 1212486 h 2707640"/>
              <a:gd name="connsiteX2" fmla="*/ 1198391 w 3548686"/>
              <a:gd name="connsiteY2" fmla="*/ 14227 h 2707640"/>
              <a:gd name="connsiteX3" fmla="*/ 3548686 w 3548686"/>
              <a:gd name="connsiteY3" fmla="*/ 0 h 2707640"/>
              <a:gd name="connsiteX0" fmla="*/ 2845 w 3548686"/>
              <a:gd name="connsiteY0" fmla="*/ 2667000 h 2667000"/>
              <a:gd name="connsiteX1" fmla="*/ 0 w 3548686"/>
              <a:gd name="connsiteY1" fmla="*/ 1212486 h 2667000"/>
              <a:gd name="connsiteX2" fmla="*/ 1198391 w 3548686"/>
              <a:gd name="connsiteY2" fmla="*/ 14227 h 2667000"/>
              <a:gd name="connsiteX3" fmla="*/ 3548686 w 3548686"/>
              <a:gd name="connsiteY3" fmla="*/ 0 h 2667000"/>
              <a:gd name="connsiteX0" fmla="*/ 2845 w 3548686"/>
              <a:gd name="connsiteY0" fmla="*/ 2651760 h 2651760"/>
              <a:gd name="connsiteX1" fmla="*/ 0 w 3548686"/>
              <a:gd name="connsiteY1" fmla="*/ 1212486 h 2651760"/>
              <a:gd name="connsiteX2" fmla="*/ 1198391 w 3548686"/>
              <a:gd name="connsiteY2" fmla="*/ 14227 h 2651760"/>
              <a:gd name="connsiteX3" fmla="*/ 3548686 w 3548686"/>
              <a:gd name="connsiteY3" fmla="*/ 0 h 2651760"/>
              <a:gd name="connsiteX0" fmla="*/ 2845 w 3020366"/>
              <a:gd name="connsiteY0" fmla="*/ 2651760 h 2651760"/>
              <a:gd name="connsiteX1" fmla="*/ 0 w 3020366"/>
              <a:gd name="connsiteY1" fmla="*/ 1212486 h 2651760"/>
              <a:gd name="connsiteX2" fmla="*/ 1198391 w 3020366"/>
              <a:gd name="connsiteY2" fmla="*/ 14227 h 2651760"/>
              <a:gd name="connsiteX3" fmla="*/ 3020366 w 3020366"/>
              <a:gd name="connsiteY3" fmla="*/ 0 h 2651760"/>
              <a:gd name="connsiteX0" fmla="*/ 2845 w 2883206"/>
              <a:gd name="connsiteY0" fmla="*/ 2651760 h 2651760"/>
              <a:gd name="connsiteX1" fmla="*/ 0 w 2883206"/>
              <a:gd name="connsiteY1" fmla="*/ 1212486 h 2651760"/>
              <a:gd name="connsiteX2" fmla="*/ 1198391 w 2883206"/>
              <a:gd name="connsiteY2" fmla="*/ 14227 h 2651760"/>
              <a:gd name="connsiteX3" fmla="*/ 2883206 w 2883206"/>
              <a:gd name="connsiteY3" fmla="*/ 0 h 2651760"/>
              <a:gd name="connsiteX0" fmla="*/ 2845 w 2796846"/>
              <a:gd name="connsiteY0" fmla="*/ 2651760 h 2651760"/>
              <a:gd name="connsiteX1" fmla="*/ 0 w 2796846"/>
              <a:gd name="connsiteY1" fmla="*/ 1212486 h 2651760"/>
              <a:gd name="connsiteX2" fmla="*/ 1198391 w 2796846"/>
              <a:gd name="connsiteY2" fmla="*/ 14227 h 2651760"/>
              <a:gd name="connsiteX3" fmla="*/ 2796846 w 2796846"/>
              <a:gd name="connsiteY3" fmla="*/ 0 h 2651760"/>
              <a:gd name="connsiteX0" fmla="*/ 2845 w 2735886"/>
              <a:gd name="connsiteY0" fmla="*/ 2656840 h 2656840"/>
              <a:gd name="connsiteX1" fmla="*/ 0 w 2735886"/>
              <a:gd name="connsiteY1" fmla="*/ 1217566 h 2656840"/>
              <a:gd name="connsiteX2" fmla="*/ 1198391 w 2735886"/>
              <a:gd name="connsiteY2" fmla="*/ 19307 h 2656840"/>
              <a:gd name="connsiteX3" fmla="*/ 2735886 w 2735886"/>
              <a:gd name="connsiteY3" fmla="*/ 0 h 2656840"/>
              <a:gd name="connsiteX0" fmla="*/ 2845 w 2674926"/>
              <a:gd name="connsiteY0" fmla="*/ 2651760 h 2651760"/>
              <a:gd name="connsiteX1" fmla="*/ 0 w 2674926"/>
              <a:gd name="connsiteY1" fmla="*/ 1212486 h 2651760"/>
              <a:gd name="connsiteX2" fmla="*/ 1198391 w 2674926"/>
              <a:gd name="connsiteY2" fmla="*/ 14227 h 2651760"/>
              <a:gd name="connsiteX3" fmla="*/ 2674926 w 2674926"/>
              <a:gd name="connsiteY3" fmla="*/ 0 h 2651760"/>
              <a:gd name="connsiteX0" fmla="*/ 2845 w 2674926"/>
              <a:gd name="connsiteY0" fmla="*/ 2651760 h 2651760"/>
              <a:gd name="connsiteX1" fmla="*/ 0 w 2674926"/>
              <a:gd name="connsiteY1" fmla="*/ 1212486 h 2651760"/>
              <a:gd name="connsiteX2" fmla="*/ 1198391 w 2674926"/>
              <a:gd name="connsiteY2" fmla="*/ 14227 h 2651760"/>
              <a:gd name="connsiteX3" fmla="*/ 2674926 w 2674926"/>
              <a:gd name="connsiteY3" fmla="*/ 0 h 2651760"/>
              <a:gd name="connsiteX0" fmla="*/ 2845 w 2644446"/>
              <a:gd name="connsiteY0" fmla="*/ 2651760 h 2651760"/>
              <a:gd name="connsiteX1" fmla="*/ 0 w 2644446"/>
              <a:gd name="connsiteY1" fmla="*/ 1212486 h 2651760"/>
              <a:gd name="connsiteX2" fmla="*/ 1198391 w 2644446"/>
              <a:gd name="connsiteY2" fmla="*/ 14227 h 2651760"/>
              <a:gd name="connsiteX3" fmla="*/ 2644446 w 2644446"/>
              <a:gd name="connsiteY3" fmla="*/ 0 h 2651760"/>
              <a:gd name="connsiteX0" fmla="*/ 2845 w 2608886"/>
              <a:gd name="connsiteY0" fmla="*/ 2651760 h 2651760"/>
              <a:gd name="connsiteX1" fmla="*/ 0 w 2608886"/>
              <a:gd name="connsiteY1" fmla="*/ 1212486 h 2651760"/>
              <a:gd name="connsiteX2" fmla="*/ 1198391 w 2608886"/>
              <a:gd name="connsiteY2" fmla="*/ 14227 h 2651760"/>
              <a:gd name="connsiteX3" fmla="*/ 2608886 w 2608886"/>
              <a:gd name="connsiteY3" fmla="*/ 0 h 2651760"/>
              <a:gd name="connsiteX0" fmla="*/ 2845 w 2598726"/>
              <a:gd name="connsiteY0" fmla="*/ 2646680 h 2646680"/>
              <a:gd name="connsiteX1" fmla="*/ 0 w 2598726"/>
              <a:gd name="connsiteY1" fmla="*/ 1207406 h 2646680"/>
              <a:gd name="connsiteX2" fmla="*/ 1198391 w 2598726"/>
              <a:gd name="connsiteY2" fmla="*/ 9147 h 2646680"/>
              <a:gd name="connsiteX3" fmla="*/ 2598726 w 2598726"/>
              <a:gd name="connsiteY3" fmla="*/ 0 h 2646680"/>
              <a:gd name="connsiteX0" fmla="*/ 2845 w 2558086"/>
              <a:gd name="connsiteY0" fmla="*/ 2641600 h 2641600"/>
              <a:gd name="connsiteX1" fmla="*/ 0 w 2558086"/>
              <a:gd name="connsiteY1" fmla="*/ 1202326 h 2641600"/>
              <a:gd name="connsiteX2" fmla="*/ 1198391 w 2558086"/>
              <a:gd name="connsiteY2" fmla="*/ 4067 h 2641600"/>
              <a:gd name="connsiteX3" fmla="*/ 2558086 w 2558086"/>
              <a:gd name="connsiteY3" fmla="*/ 0 h 2641600"/>
              <a:gd name="connsiteX0" fmla="*/ 2845 w 2556181"/>
              <a:gd name="connsiteY0" fmla="*/ 2641600 h 2641600"/>
              <a:gd name="connsiteX1" fmla="*/ 0 w 2556181"/>
              <a:gd name="connsiteY1" fmla="*/ 1202326 h 2641600"/>
              <a:gd name="connsiteX2" fmla="*/ 1198391 w 2556181"/>
              <a:gd name="connsiteY2" fmla="*/ 4067 h 2641600"/>
              <a:gd name="connsiteX3" fmla="*/ 2556181 w 2556181"/>
              <a:gd name="connsiteY3" fmla="*/ 0 h 2641600"/>
            </a:gdLst>
            <a:ahLst/>
            <a:cxnLst>
              <a:cxn ang="0">
                <a:pos x="connsiteX0" y="connsiteY0"/>
              </a:cxn>
              <a:cxn ang="0">
                <a:pos x="connsiteX1" y="connsiteY1"/>
              </a:cxn>
              <a:cxn ang="0">
                <a:pos x="connsiteX2" y="connsiteY2"/>
              </a:cxn>
              <a:cxn ang="0">
                <a:pos x="connsiteX3" y="connsiteY3"/>
              </a:cxn>
            </a:cxnLst>
            <a:rect l="l" t="t" r="r" b="b"/>
            <a:pathLst>
              <a:path w="2556181" h="2641600">
                <a:moveTo>
                  <a:pt x="2845" y="2641600"/>
                </a:moveTo>
                <a:cubicBezTo>
                  <a:pt x="1897" y="2112735"/>
                  <a:pt x="948" y="1731191"/>
                  <a:pt x="0" y="1202326"/>
                </a:cubicBezTo>
                <a:cubicBezTo>
                  <a:pt x="0" y="540519"/>
                  <a:pt x="536541" y="4067"/>
                  <a:pt x="1198391" y="4067"/>
                </a:cubicBezTo>
                <a:lnTo>
                  <a:pt x="2556181" y="0"/>
                </a:lnTo>
              </a:path>
            </a:pathLst>
          </a:custGeom>
          <a:noFill/>
          <a:ln w="1356897" cap="sq">
            <a:solidFill>
              <a:schemeClr val="accent4">
                <a:alpha val="89000"/>
              </a:schemeClr>
            </a:solidFill>
            <a:prstDash val="solid"/>
            <a:round/>
          </a:ln>
        </p:spPr>
        <p:txBody>
          <a:bodyPr rtlCol="0" anchor="ctr"/>
          <a:lstStyle>
            <a:defPPr>
              <a:defRPr lang="en-GB"/>
            </a:defPPr>
          </a:lstStyle>
          <a:p>
            <a:pPr rtl="0"/>
            <a:endParaRPr lang="en-GB" dirty="0"/>
          </a:p>
        </p:txBody>
      </p:sp>
      <p:sp>
        <p:nvSpPr>
          <p:cNvPr id="2" name="Title 1">
            <a:extLst>
              <a:ext uri="{FF2B5EF4-FFF2-40B4-BE49-F238E27FC236}">
                <a16:creationId xmlns:a16="http://schemas.microsoft.com/office/drawing/2014/main" id="{160AE1B9-1C14-F852-2B97-05DAA5F80CD7}"/>
              </a:ext>
            </a:extLst>
          </p:cNvPr>
          <p:cNvSpPr>
            <a:spLocks noGrp="1"/>
          </p:cNvSpPr>
          <p:nvPr>
            <p:ph type="title"/>
          </p:nvPr>
        </p:nvSpPr>
        <p:spPr/>
        <p:txBody>
          <a:bodyPr rtlCol="0"/>
          <a:lstStyle>
            <a:defPPr>
              <a:defRPr lang="en-GB"/>
            </a:defPPr>
          </a:lstStyle>
          <a:p>
            <a:pPr rtl="0"/>
            <a:r>
              <a:rPr lang="en-GB"/>
              <a:t>Click to edit Master title style</a:t>
            </a:r>
          </a:p>
        </p:txBody>
      </p:sp>
      <p:sp>
        <p:nvSpPr>
          <p:cNvPr id="3" name="Content Placeholder 2">
            <a:extLst>
              <a:ext uri="{FF2B5EF4-FFF2-40B4-BE49-F238E27FC236}">
                <a16:creationId xmlns:a16="http://schemas.microsoft.com/office/drawing/2014/main" id="{2B433B37-5F68-E267-936F-4CA547437331}"/>
              </a:ext>
            </a:extLst>
          </p:cNvPr>
          <p:cNvSpPr>
            <a:spLocks noGrp="1"/>
          </p:cNvSpPr>
          <p:nvPr>
            <p:ph idx="1"/>
          </p:nvPr>
        </p:nvSpPr>
        <p:spPr>
          <a:xfrm>
            <a:off x="1600200" y="2121408"/>
            <a:ext cx="6510528" cy="3578352"/>
          </a:xfrm>
        </p:spPr>
        <p:txBody>
          <a:bodyPr rtlCol="0"/>
          <a:lstStyle>
            <a:lvl1pPr marL="0" indent="0">
              <a:buNone/>
              <a:defRPr lang="en-GB" sz="1800"/>
            </a:lvl1pPr>
            <a:lvl2pPr marL="283464">
              <a:defRPr lang="en-GB" sz="1800"/>
            </a:lvl2pPr>
            <a:lvl3pPr marL="566928">
              <a:defRPr lang="en-GB" sz="1600"/>
            </a:lvl3pPr>
            <a:lvl4pPr marL="758952">
              <a:defRPr lang="en-GB" sz="1400"/>
            </a:lvl4pPr>
            <a:lvl5pPr marL="1042416">
              <a:defRPr lang="en-GB" sz="1400"/>
            </a:lvl5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p>
        </p:txBody>
      </p:sp>
      <p:sp>
        <p:nvSpPr>
          <p:cNvPr id="7" name="Text Placeholder 9">
            <a:extLst>
              <a:ext uri="{FF2B5EF4-FFF2-40B4-BE49-F238E27FC236}">
                <a16:creationId xmlns:a16="http://schemas.microsoft.com/office/drawing/2014/main" id="{E3602100-4B1B-08F9-3FE3-A39515512D51}"/>
              </a:ext>
            </a:extLst>
          </p:cNvPr>
          <p:cNvSpPr>
            <a:spLocks noGrp="1"/>
          </p:cNvSpPr>
          <p:nvPr>
            <p:ph type="body" sz="quarter" idx="13" hasCustomPrompt="1"/>
          </p:nvPr>
        </p:nvSpPr>
        <p:spPr>
          <a:xfrm>
            <a:off x="1815806" y="793971"/>
            <a:ext cx="621792" cy="621792"/>
          </a:xfrm>
          <a:prstGeom prst="ellipse">
            <a:avLst/>
          </a:prstGeom>
          <a:solidFill>
            <a:schemeClr val="accent3"/>
          </a:solidFill>
        </p:spPr>
        <p:txBody>
          <a:bodyPr lIns="0" tIns="0" rIns="0" bIns="0" rtlCol="0" anchor="t" anchorCtr="0">
            <a:noAutofit/>
          </a:bodyPr>
          <a:lstStyle>
            <a:lvl1pPr marL="0" indent="0" algn="ctr">
              <a:lnSpc>
                <a:spcPct val="100000"/>
              </a:lnSpc>
              <a:spcBef>
                <a:spcPts val="0"/>
              </a:spcBef>
              <a:buNone/>
              <a:defRPr lang="en-GB" sz="3200" b="0">
                <a:noFill/>
              </a:defRPr>
            </a:lvl1pPr>
          </a:lstStyle>
          <a:p>
            <a:pPr lvl="0" rtl="0"/>
            <a:r>
              <a:rPr lang="en-GB"/>
              <a:t>X</a:t>
            </a:r>
          </a:p>
        </p:txBody>
      </p:sp>
      <p:sp>
        <p:nvSpPr>
          <p:cNvPr id="45" name="Graphic 24">
            <a:extLst>
              <a:ext uri="{FF2B5EF4-FFF2-40B4-BE49-F238E27FC236}">
                <a16:creationId xmlns:a16="http://schemas.microsoft.com/office/drawing/2014/main" id="{3A387C14-96A1-A53F-B0C4-8C320C0E434B}"/>
              </a:ext>
            </a:extLst>
          </p:cNvPr>
          <p:cNvSpPr/>
          <p:nvPr/>
        </p:nvSpPr>
        <p:spPr>
          <a:xfrm>
            <a:off x="8928734" y="3558489"/>
            <a:ext cx="3162299" cy="3196641"/>
          </a:xfrm>
          <a:custGeom>
            <a:avLst/>
            <a:gdLst>
              <a:gd name="connsiteX0" fmla="*/ -3730 w 9166847"/>
              <a:gd name="connsiteY0" fmla="*/ 5764965 h 5765688"/>
              <a:gd name="connsiteX1" fmla="*/ -3730 w 9166847"/>
              <a:gd name="connsiteY1" fmla="*/ 1152444 h 5765688"/>
              <a:gd name="connsiteX2" fmla="*/ 1189314 w 9166847"/>
              <a:gd name="connsiteY2" fmla="*/ -724 h 5765688"/>
              <a:gd name="connsiteX3" fmla="*/ 9163118 w 9166847"/>
              <a:gd name="connsiteY3" fmla="*/ 36857 h 5765688"/>
              <a:gd name="connsiteX0" fmla="*/ 0 w 9166848"/>
              <a:gd name="connsiteY0" fmla="*/ 5765689 h 5765689"/>
              <a:gd name="connsiteX1" fmla="*/ 0 w 9166848"/>
              <a:gd name="connsiteY1" fmla="*/ 1153168 h 5765689"/>
              <a:gd name="connsiteX2" fmla="*/ 1193044 w 9166848"/>
              <a:gd name="connsiteY2" fmla="*/ 0 h 5765689"/>
              <a:gd name="connsiteX3" fmla="*/ 2736923 w 9166848"/>
              <a:gd name="connsiteY3" fmla="*/ 1574 h 5765689"/>
              <a:gd name="connsiteX4" fmla="*/ 9166848 w 9166848"/>
              <a:gd name="connsiteY4" fmla="*/ 37581 h 5765689"/>
              <a:gd name="connsiteX0" fmla="*/ 0 w 9166848"/>
              <a:gd name="connsiteY0" fmla="*/ 5765689 h 5765689"/>
              <a:gd name="connsiteX1" fmla="*/ 0 w 9166848"/>
              <a:gd name="connsiteY1" fmla="*/ 1153168 h 5765689"/>
              <a:gd name="connsiteX2" fmla="*/ 1193044 w 9166848"/>
              <a:gd name="connsiteY2" fmla="*/ 0 h 5765689"/>
              <a:gd name="connsiteX3" fmla="*/ 2736923 w 9166848"/>
              <a:gd name="connsiteY3" fmla="*/ 1574 h 5765689"/>
              <a:gd name="connsiteX4" fmla="*/ 3169739 w 9166848"/>
              <a:gd name="connsiteY4" fmla="*/ 7671 h 5765689"/>
              <a:gd name="connsiteX5" fmla="*/ 9166848 w 9166848"/>
              <a:gd name="connsiteY5" fmla="*/ 37581 h 5765689"/>
              <a:gd name="connsiteX0" fmla="*/ 0 w 3169739"/>
              <a:gd name="connsiteY0" fmla="*/ 5765689 h 5765689"/>
              <a:gd name="connsiteX1" fmla="*/ 0 w 3169739"/>
              <a:gd name="connsiteY1" fmla="*/ 1153168 h 5765689"/>
              <a:gd name="connsiteX2" fmla="*/ 1193044 w 3169739"/>
              <a:gd name="connsiteY2" fmla="*/ 0 h 5765689"/>
              <a:gd name="connsiteX3" fmla="*/ 2736923 w 3169739"/>
              <a:gd name="connsiteY3" fmla="*/ 1574 h 5765689"/>
              <a:gd name="connsiteX4" fmla="*/ 3169739 w 3169739"/>
              <a:gd name="connsiteY4" fmla="*/ 7671 h 5765689"/>
              <a:gd name="connsiteX0" fmla="*/ 0 w 3160214"/>
              <a:gd name="connsiteY0" fmla="*/ 5765689 h 5765689"/>
              <a:gd name="connsiteX1" fmla="*/ 0 w 3160214"/>
              <a:gd name="connsiteY1" fmla="*/ 1153168 h 5765689"/>
              <a:gd name="connsiteX2" fmla="*/ 1193044 w 3160214"/>
              <a:gd name="connsiteY2" fmla="*/ 0 h 5765689"/>
              <a:gd name="connsiteX3" fmla="*/ 2736923 w 3160214"/>
              <a:gd name="connsiteY3" fmla="*/ 1574 h 5765689"/>
              <a:gd name="connsiteX4" fmla="*/ 3160214 w 3160214"/>
              <a:gd name="connsiteY4" fmla="*/ 7671 h 5765689"/>
              <a:gd name="connsiteX0" fmla="*/ 2085 w 3162299"/>
              <a:gd name="connsiteY0" fmla="*/ 5765689 h 5765689"/>
              <a:gd name="connsiteX1" fmla="*/ 0 w 3162299"/>
              <a:gd name="connsiteY1" fmla="*/ 3173781 h 5765689"/>
              <a:gd name="connsiteX2" fmla="*/ 2085 w 3162299"/>
              <a:gd name="connsiteY2" fmla="*/ 1153168 h 5765689"/>
              <a:gd name="connsiteX3" fmla="*/ 1195129 w 3162299"/>
              <a:gd name="connsiteY3" fmla="*/ 0 h 5765689"/>
              <a:gd name="connsiteX4" fmla="*/ 2739008 w 3162299"/>
              <a:gd name="connsiteY4" fmla="*/ 1574 h 5765689"/>
              <a:gd name="connsiteX5" fmla="*/ 3162299 w 3162299"/>
              <a:gd name="connsiteY5" fmla="*/ 7671 h 5765689"/>
              <a:gd name="connsiteX0" fmla="*/ 0 w 3162299"/>
              <a:gd name="connsiteY0" fmla="*/ 3173781 h 3173781"/>
              <a:gd name="connsiteX1" fmla="*/ 2085 w 3162299"/>
              <a:gd name="connsiteY1" fmla="*/ 1153168 h 3173781"/>
              <a:gd name="connsiteX2" fmla="*/ 1195129 w 3162299"/>
              <a:gd name="connsiteY2" fmla="*/ 0 h 3173781"/>
              <a:gd name="connsiteX3" fmla="*/ 2739008 w 3162299"/>
              <a:gd name="connsiteY3" fmla="*/ 1574 h 3173781"/>
              <a:gd name="connsiteX4" fmla="*/ 3162299 w 3162299"/>
              <a:gd name="connsiteY4" fmla="*/ 7671 h 3173781"/>
              <a:gd name="connsiteX0" fmla="*/ 0 w 3162299"/>
              <a:gd name="connsiteY0" fmla="*/ 3196641 h 3196641"/>
              <a:gd name="connsiteX1" fmla="*/ 2085 w 3162299"/>
              <a:gd name="connsiteY1" fmla="*/ 1153168 h 3196641"/>
              <a:gd name="connsiteX2" fmla="*/ 1195129 w 3162299"/>
              <a:gd name="connsiteY2" fmla="*/ 0 h 3196641"/>
              <a:gd name="connsiteX3" fmla="*/ 2739008 w 3162299"/>
              <a:gd name="connsiteY3" fmla="*/ 1574 h 3196641"/>
              <a:gd name="connsiteX4" fmla="*/ 3162299 w 3162299"/>
              <a:gd name="connsiteY4" fmla="*/ 7671 h 3196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2299" h="3196641">
                <a:moveTo>
                  <a:pt x="0" y="3196641"/>
                </a:moveTo>
                <a:lnTo>
                  <a:pt x="2085" y="1153168"/>
                </a:lnTo>
                <a:cubicBezTo>
                  <a:pt x="2085" y="516291"/>
                  <a:pt x="536218" y="0"/>
                  <a:pt x="1195129" y="0"/>
                </a:cubicBezTo>
                <a:lnTo>
                  <a:pt x="2739008" y="1574"/>
                </a:lnTo>
                <a:lnTo>
                  <a:pt x="3162299" y="7671"/>
                </a:lnTo>
              </a:path>
            </a:pathLst>
          </a:custGeom>
          <a:noFill/>
          <a:ln w="225588" cap="sq">
            <a:solidFill>
              <a:srgbClr val="FDF9E2"/>
            </a:solidFill>
            <a:prstDash val="solid"/>
            <a:miter/>
          </a:ln>
        </p:spPr>
        <p:txBody>
          <a:bodyPr rtlCol="0" anchor="ctr"/>
          <a:lstStyle>
            <a:defPPr>
              <a:defRPr lang="en-GB"/>
            </a:defPPr>
          </a:lstStyle>
          <a:p>
            <a:pPr rtl="0"/>
            <a:endParaRPr lang="en-GB" dirty="0"/>
          </a:p>
        </p:txBody>
      </p:sp>
      <p:sp>
        <p:nvSpPr>
          <p:cNvPr id="29" name="Oval 28">
            <a:extLst>
              <a:ext uri="{FF2B5EF4-FFF2-40B4-BE49-F238E27FC236}">
                <a16:creationId xmlns:a16="http://schemas.microsoft.com/office/drawing/2014/main" id="{09E9B68F-058D-E637-2550-5DA70E3D0D41}"/>
              </a:ext>
            </a:extLst>
          </p:cNvPr>
          <p:cNvSpPr/>
          <p:nvPr userDrawn="1"/>
        </p:nvSpPr>
        <p:spPr>
          <a:xfrm>
            <a:off x="10310340" y="2011478"/>
            <a:ext cx="1628275" cy="1628275"/>
          </a:xfrm>
          <a:prstGeom prst="ellipse">
            <a:avLst/>
          </a:prstGeom>
          <a:solidFill>
            <a:schemeClr val="accent6">
              <a:alpha val="9304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solidFill>
                <a:schemeClr val="accent4"/>
              </a:solidFill>
            </a:endParaRPr>
          </a:p>
        </p:txBody>
      </p:sp>
      <p:pic>
        <p:nvPicPr>
          <p:cNvPr id="34" name="Graphic 33">
            <a:extLst>
              <a:ext uri="{FF2B5EF4-FFF2-40B4-BE49-F238E27FC236}">
                <a16:creationId xmlns:a16="http://schemas.microsoft.com/office/drawing/2014/main" id="{6188A037-6B9F-861E-36A7-10311D612729}"/>
              </a:ext>
            </a:extLst>
          </p:cNvPr>
          <p:cNvPicPr>
            <a:picLocks noChangeAspect="1"/>
          </p:cNvPicPr>
          <p:nvPr userDrawn="1"/>
        </p:nvPicPr>
        <p:blipFill>
          <a:blip r:embed="rId2">
            <a:extLst>
              <a:ext uri="{96DAC541-7B7A-43D3-8B79-37D633B846F1}">
                <asvg:svgBlip xmlns:asvg="http://schemas.microsoft.com/office/drawing/2016/SVG/main" r:embed="rId3"/>
              </a:ext>
            </a:extLst>
          </a:blip>
          <a:srcRect l="20972" r="31496"/>
          <a:stretch>
            <a:fillRect/>
          </a:stretch>
        </p:blipFill>
        <p:spPr>
          <a:xfrm>
            <a:off x="0" y="5799840"/>
            <a:ext cx="12192000" cy="528377"/>
          </a:xfrm>
          <a:custGeom>
            <a:avLst/>
            <a:gdLst>
              <a:gd name="connsiteX0" fmla="*/ 0 w 6858000"/>
              <a:gd name="connsiteY0" fmla="*/ 400156 h 400156"/>
              <a:gd name="connsiteX1" fmla="*/ 0 w 6858000"/>
              <a:gd name="connsiteY1" fmla="*/ 0 h 400156"/>
              <a:gd name="connsiteX2" fmla="*/ 6858000 w 6858000"/>
              <a:gd name="connsiteY2" fmla="*/ 0 h 400156"/>
              <a:gd name="connsiteX3" fmla="*/ 6858000 w 6858000"/>
              <a:gd name="connsiteY3" fmla="*/ 400156 h 400156"/>
            </a:gdLst>
            <a:ahLst/>
            <a:cxnLst>
              <a:cxn ang="0">
                <a:pos x="connsiteX0" y="connsiteY0"/>
              </a:cxn>
              <a:cxn ang="0">
                <a:pos x="connsiteX1" y="connsiteY1"/>
              </a:cxn>
              <a:cxn ang="0">
                <a:pos x="connsiteX2" y="connsiteY2"/>
              </a:cxn>
              <a:cxn ang="0">
                <a:pos x="connsiteX3" y="connsiteY3"/>
              </a:cxn>
            </a:cxnLst>
            <a:rect l="l" t="t" r="r" b="b"/>
            <a:pathLst>
              <a:path w="6858000" h="400156">
                <a:moveTo>
                  <a:pt x="0" y="400156"/>
                </a:moveTo>
                <a:lnTo>
                  <a:pt x="0" y="0"/>
                </a:lnTo>
                <a:lnTo>
                  <a:pt x="6858000" y="0"/>
                </a:lnTo>
                <a:lnTo>
                  <a:pt x="6858000" y="400156"/>
                </a:lnTo>
                <a:close/>
              </a:path>
            </a:pathLst>
          </a:custGeom>
        </p:spPr>
      </p:pic>
      <p:sp>
        <p:nvSpPr>
          <p:cNvPr id="36" name="Oval 35">
            <a:extLst>
              <a:ext uri="{FF2B5EF4-FFF2-40B4-BE49-F238E27FC236}">
                <a16:creationId xmlns:a16="http://schemas.microsoft.com/office/drawing/2014/main" id="{1C9183AD-9166-27E4-F8C4-4AAE1C7F0BB9}"/>
              </a:ext>
            </a:extLst>
          </p:cNvPr>
          <p:cNvSpPr/>
          <p:nvPr userDrawn="1"/>
        </p:nvSpPr>
        <p:spPr>
          <a:xfrm>
            <a:off x="9130046" y="5848351"/>
            <a:ext cx="376579" cy="37657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p>
        </p:txBody>
      </p:sp>
      <p:sp>
        <p:nvSpPr>
          <p:cNvPr id="38" name="Oval 37">
            <a:extLst>
              <a:ext uri="{FF2B5EF4-FFF2-40B4-BE49-F238E27FC236}">
                <a16:creationId xmlns:a16="http://schemas.microsoft.com/office/drawing/2014/main" id="{DFED6151-9FDE-FB42-89FC-0347B6A3276D}"/>
              </a:ext>
            </a:extLst>
          </p:cNvPr>
          <p:cNvSpPr/>
          <p:nvPr userDrawn="1"/>
        </p:nvSpPr>
        <p:spPr>
          <a:xfrm>
            <a:off x="8385329" y="5848351"/>
            <a:ext cx="376579" cy="37657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p>
        </p:txBody>
      </p:sp>
      <p:sp>
        <p:nvSpPr>
          <p:cNvPr id="46" name="Footer Placeholder 45">
            <a:extLst>
              <a:ext uri="{FF2B5EF4-FFF2-40B4-BE49-F238E27FC236}">
                <a16:creationId xmlns:a16="http://schemas.microsoft.com/office/drawing/2014/main" id="{41E6D8BC-2E14-B95F-1E2F-30FF6EE3AEB3}"/>
              </a:ext>
            </a:extLst>
          </p:cNvPr>
          <p:cNvSpPr>
            <a:spLocks noGrp="1"/>
          </p:cNvSpPr>
          <p:nvPr>
            <p:ph type="ftr" sz="quarter" idx="14"/>
          </p:nvPr>
        </p:nvSpPr>
        <p:spPr/>
        <p:txBody>
          <a:bodyPr rtlCol="0"/>
          <a:lstStyle>
            <a:defPPr>
              <a:defRPr lang="en-GB"/>
            </a:defPPr>
          </a:lstStyle>
          <a:p>
            <a:pPr rtl="0"/>
            <a:endParaRPr lang="en-GB" dirty="0"/>
          </a:p>
        </p:txBody>
      </p:sp>
      <p:sp>
        <p:nvSpPr>
          <p:cNvPr id="47" name="Slide Number Placeholder 46">
            <a:extLst>
              <a:ext uri="{FF2B5EF4-FFF2-40B4-BE49-F238E27FC236}">
                <a16:creationId xmlns:a16="http://schemas.microsoft.com/office/drawing/2014/main" id="{89B6F428-7A93-4AA9-C12A-2A93DFEAF0B6}"/>
              </a:ext>
            </a:extLst>
          </p:cNvPr>
          <p:cNvSpPr>
            <a:spLocks noGrp="1"/>
          </p:cNvSpPr>
          <p:nvPr>
            <p:ph type="sldNum" sz="quarter" idx="15"/>
          </p:nvPr>
        </p:nvSpPr>
        <p:spPr/>
        <p:txBody>
          <a:bodyPr rtlCol="0"/>
          <a:lstStyle>
            <a:defPPr>
              <a:defRPr lang="en-GB"/>
            </a:defPPr>
          </a:lstStyle>
          <a:p>
            <a:pPr rtl="0"/>
            <a:fld id="{CC43B8D3-9A08-F84C-9DD4-44948BA52D4B}" type="slidenum">
              <a:rPr lang="en-GB" smtClean="0"/>
              <a:pPr/>
              <a:t>‹#›</a:t>
            </a:fld>
            <a:endParaRPr lang="en-GB" dirty="0"/>
          </a:p>
        </p:txBody>
      </p:sp>
    </p:spTree>
    <p:extLst>
      <p:ext uri="{BB962C8B-B14F-4D97-AF65-F5344CB8AC3E}">
        <p14:creationId xmlns:p14="http://schemas.microsoft.com/office/powerpoint/2010/main" val="15808116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pic>
        <p:nvPicPr>
          <p:cNvPr id="44" name="Graphic 43">
            <a:extLst>
              <a:ext uri="{FF2B5EF4-FFF2-40B4-BE49-F238E27FC236}">
                <a16:creationId xmlns:a16="http://schemas.microsoft.com/office/drawing/2014/main" id="{94240F9C-F2B6-6263-0817-7E0809D9DF3A}"/>
              </a:ext>
            </a:extLst>
          </p:cNvPr>
          <p:cNvPicPr>
            <a:picLocks noChangeAspect="1"/>
          </p:cNvPicPr>
          <p:nvPr userDrawn="1"/>
        </p:nvPicPr>
        <p:blipFill>
          <a:blip r:embed="rId2">
            <a:extLst>
              <a:ext uri="{96DAC541-7B7A-43D3-8B79-37D633B846F1}">
                <asvg:svgBlip xmlns:asvg="http://schemas.microsoft.com/office/drawing/2016/SVG/main" r:embed="rId3"/>
              </a:ext>
            </a:extLst>
          </a:blip>
          <a:srcRect b="85327"/>
          <a:stretch>
            <a:fillRect/>
          </a:stretch>
        </p:blipFill>
        <p:spPr>
          <a:xfrm rot="16200000">
            <a:off x="8348893" y="2856018"/>
            <a:ext cx="6718341" cy="1006304"/>
          </a:xfrm>
          <a:custGeom>
            <a:avLst/>
            <a:gdLst>
              <a:gd name="connsiteX0" fmla="*/ 0 w 6718341"/>
              <a:gd name="connsiteY0" fmla="*/ 0 h 1006304"/>
              <a:gd name="connsiteX1" fmla="*/ 6718341 w 6718341"/>
              <a:gd name="connsiteY1" fmla="*/ 0 h 1006304"/>
              <a:gd name="connsiteX2" fmla="*/ 6718341 w 6718341"/>
              <a:gd name="connsiteY2" fmla="*/ 1006304 h 1006304"/>
              <a:gd name="connsiteX3" fmla="*/ 0 w 6718341"/>
              <a:gd name="connsiteY3" fmla="*/ 1006304 h 1006304"/>
            </a:gdLst>
            <a:ahLst/>
            <a:cxnLst>
              <a:cxn ang="0">
                <a:pos x="connsiteX0" y="connsiteY0"/>
              </a:cxn>
              <a:cxn ang="0">
                <a:pos x="connsiteX1" y="connsiteY1"/>
              </a:cxn>
              <a:cxn ang="0">
                <a:pos x="connsiteX2" y="connsiteY2"/>
              </a:cxn>
              <a:cxn ang="0">
                <a:pos x="connsiteX3" y="connsiteY3"/>
              </a:cxn>
            </a:cxnLst>
            <a:rect l="l" t="t" r="r" b="b"/>
            <a:pathLst>
              <a:path w="6718341" h="1006304">
                <a:moveTo>
                  <a:pt x="0" y="0"/>
                </a:moveTo>
                <a:lnTo>
                  <a:pt x="6718341" y="0"/>
                </a:lnTo>
                <a:lnTo>
                  <a:pt x="6718341" y="1006304"/>
                </a:lnTo>
                <a:lnTo>
                  <a:pt x="0" y="1006304"/>
                </a:lnTo>
                <a:close/>
              </a:path>
            </a:pathLst>
          </a:custGeom>
        </p:spPr>
      </p:pic>
      <p:sp>
        <p:nvSpPr>
          <p:cNvPr id="50" name="Oval 49">
            <a:extLst>
              <a:ext uri="{FF2B5EF4-FFF2-40B4-BE49-F238E27FC236}">
                <a16:creationId xmlns:a16="http://schemas.microsoft.com/office/drawing/2014/main" id="{024F3BA7-5767-DA19-90B2-79087CCD234A}"/>
              </a:ext>
            </a:extLst>
          </p:cNvPr>
          <p:cNvSpPr/>
          <p:nvPr userDrawn="1"/>
        </p:nvSpPr>
        <p:spPr>
          <a:xfrm>
            <a:off x="11280648" y="1079982"/>
            <a:ext cx="374904" cy="37490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p>
        </p:txBody>
      </p:sp>
      <p:sp>
        <p:nvSpPr>
          <p:cNvPr id="52" name="Oval 51">
            <a:extLst>
              <a:ext uri="{FF2B5EF4-FFF2-40B4-BE49-F238E27FC236}">
                <a16:creationId xmlns:a16="http://schemas.microsoft.com/office/drawing/2014/main" id="{75941C3B-69D9-2131-DE98-77882C6B492E}"/>
              </a:ext>
            </a:extLst>
          </p:cNvPr>
          <p:cNvSpPr/>
          <p:nvPr userDrawn="1"/>
        </p:nvSpPr>
        <p:spPr>
          <a:xfrm>
            <a:off x="9885091" y="4608699"/>
            <a:ext cx="1628275" cy="1628275"/>
          </a:xfrm>
          <a:prstGeom prst="ellipse">
            <a:avLst/>
          </a:prstGeom>
          <a:solidFill>
            <a:schemeClr val="accent3">
              <a:alpha val="9304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solidFill>
                <a:schemeClr val="accent4"/>
              </a:solidFill>
            </a:endParaRPr>
          </a:p>
        </p:txBody>
      </p:sp>
      <p:pic>
        <p:nvPicPr>
          <p:cNvPr id="72" name="Graphic 71">
            <a:extLst>
              <a:ext uri="{FF2B5EF4-FFF2-40B4-BE49-F238E27FC236}">
                <a16:creationId xmlns:a16="http://schemas.microsoft.com/office/drawing/2014/main" id="{F2C371ED-FE8B-10E6-6B09-AB1AF954AAF1}"/>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44820" t="41526" b="3152"/>
          <a:stretch/>
        </p:blipFill>
        <p:spPr>
          <a:xfrm>
            <a:off x="-63921" y="5642"/>
            <a:ext cx="3769859" cy="6852356"/>
          </a:xfrm>
          <a:custGeom>
            <a:avLst/>
            <a:gdLst>
              <a:gd name="connsiteX0" fmla="*/ 0 w 3769859"/>
              <a:gd name="connsiteY0" fmla="*/ 0 h 6852356"/>
              <a:gd name="connsiteX1" fmla="*/ 3769859 w 3769859"/>
              <a:gd name="connsiteY1" fmla="*/ 0 h 6852356"/>
              <a:gd name="connsiteX2" fmla="*/ 3769859 w 3769859"/>
              <a:gd name="connsiteY2" fmla="*/ 6852356 h 6852356"/>
              <a:gd name="connsiteX3" fmla="*/ 0 w 3769859"/>
              <a:gd name="connsiteY3" fmla="*/ 6852356 h 6852356"/>
            </a:gdLst>
            <a:ahLst/>
            <a:cxnLst>
              <a:cxn ang="0">
                <a:pos x="connsiteX0" y="connsiteY0"/>
              </a:cxn>
              <a:cxn ang="0">
                <a:pos x="connsiteX1" y="connsiteY1"/>
              </a:cxn>
              <a:cxn ang="0">
                <a:pos x="connsiteX2" y="connsiteY2"/>
              </a:cxn>
              <a:cxn ang="0">
                <a:pos x="connsiteX3" y="connsiteY3"/>
              </a:cxn>
            </a:cxnLst>
            <a:rect l="l" t="t" r="r" b="b"/>
            <a:pathLst>
              <a:path w="3769859" h="6852356">
                <a:moveTo>
                  <a:pt x="0" y="0"/>
                </a:moveTo>
                <a:lnTo>
                  <a:pt x="3769859" y="0"/>
                </a:lnTo>
                <a:lnTo>
                  <a:pt x="3769859" y="6852356"/>
                </a:lnTo>
                <a:lnTo>
                  <a:pt x="0" y="6852356"/>
                </a:lnTo>
                <a:close/>
              </a:path>
            </a:pathLst>
          </a:custGeom>
        </p:spPr>
      </p:pic>
      <p:pic>
        <p:nvPicPr>
          <p:cNvPr id="57" name="Graphic 56">
            <a:extLst>
              <a:ext uri="{FF2B5EF4-FFF2-40B4-BE49-F238E27FC236}">
                <a16:creationId xmlns:a16="http://schemas.microsoft.com/office/drawing/2014/main" id="{E6DDC0DD-511A-395D-6DF6-B3EBA937EF97}"/>
              </a:ext>
            </a:extLst>
          </p:cNvPr>
          <p:cNvPicPr>
            <a:picLocks noChangeAspect="1"/>
          </p:cNvPicPr>
          <p:nvPr userDrawn="1"/>
        </p:nvPicPr>
        <p:blipFill>
          <a:blip r:embed="rId2">
            <a:extLst>
              <a:ext uri="{96DAC541-7B7A-43D3-8B79-37D633B846F1}">
                <asvg:svgBlip xmlns:asvg="http://schemas.microsoft.com/office/drawing/2016/SVG/main" r:embed="rId3"/>
              </a:ext>
            </a:extLst>
          </a:blip>
          <a:srcRect l="20633" b="65821"/>
          <a:stretch>
            <a:fillRect/>
          </a:stretch>
        </p:blipFill>
        <p:spPr>
          <a:xfrm flipV="1">
            <a:off x="5869" y="1"/>
            <a:ext cx="5332115" cy="2343995"/>
          </a:xfrm>
          <a:custGeom>
            <a:avLst/>
            <a:gdLst>
              <a:gd name="connsiteX0" fmla="*/ 0 w 5332115"/>
              <a:gd name="connsiteY0" fmla="*/ 2343995 h 2343995"/>
              <a:gd name="connsiteX1" fmla="*/ 5332115 w 5332115"/>
              <a:gd name="connsiteY1" fmla="*/ 2343995 h 2343995"/>
              <a:gd name="connsiteX2" fmla="*/ 5332115 w 5332115"/>
              <a:gd name="connsiteY2" fmla="*/ 0 h 2343995"/>
              <a:gd name="connsiteX3" fmla="*/ 0 w 5332115"/>
              <a:gd name="connsiteY3" fmla="*/ 0 h 2343995"/>
            </a:gdLst>
            <a:ahLst/>
            <a:cxnLst>
              <a:cxn ang="0">
                <a:pos x="connsiteX0" y="connsiteY0"/>
              </a:cxn>
              <a:cxn ang="0">
                <a:pos x="connsiteX1" y="connsiteY1"/>
              </a:cxn>
              <a:cxn ang="0">
                <a:pos x="connsiteX2" y="connsiteY2"/>
              </a:cxn>
              <a:cxn ang="0">
                <a:pos x="connsiteX3" y="connsiteY3"/>
              </a:cxn>
            </a:cxnLst>
            <a:rect l="l" t="t" r="r" b="b"/>
            <a:pathLst>
              <a:path w="5332115" h="2343995">
                <a:moveTo>
                  <a:pt x="0" y="2343995"/>
                </a:moveTo>
                <a:lnTo>
                  <a:pt x="5332115" y="2343995"/>
                </a:lnTo>
                <a:lnTo>
                  <a:pt x="5332115" y="0"/>
                </a:lnTo>
                <a:lnTo>
                  <a:pt x="0" y="0"/>
                </a:lnTo>
                <a:close/>
              </a:path>
            </a:pathLst>
          </a:custGeom>
        </p:spPr>
      </p:pic>
      <p:pic>
        <p:nvPicPr>
          <p:cNvPr id="60" name="Graphic 59">
            <a:extLst>
              <a:ext uri="{FF2B5EF4-FFF2-40B4-BE49-F238E27FC236}">
                <a16:creationId xmlns:a16="http://schemas.microsoft.com/office/drawing/2014/main" id="{A03A29F6-2DC7-B284-F21B-10BBEECC0526}"/>
              </a:ext>
            </a:extLst>
          </p:cNvPr>
          <p:cNvPicPr>
            <a:picLocks noChangeAspect="1"/>
          </p:cNvPicPr>
          <p:nvPr userDrawn="1"/>
        </p:nvPicPr>
        <p:blipFill>
          <a:blip r:embed="rId6">
            <a:extLst>
              <a:ext uri="{96DAC541-7B7A-43D3-8B79-37D633B846F1}">
                <asvg:svgBlip xmlns:asvg="http://schemas.microsoft.com/office/drawing/2016/SVG/main" r:embed="rId7"/>
              </a:ext>
            </a:extLst>
          </a:blip>
          <a:srcRect l="14165" t="77500"/>
          <a:stretch>
            <a:fillRect/>
          </a:stretch>
        </p:blipFill>
        <p:spPr>
          <a:xfrm>
            <a:off x="-16872" y="-29980"/>
            <a:ext cx="4459335" cy="1601124"/>
          </a:xfrm>
          <a:custGeom>
            <a:avLst/>
            <a:gdLst>
              <a:gd name="connsiteX0" fmla="*/ 0 w 4459335"/>
              <a:gd name="connsiteY0" fmla="*/ 0 h 1543022"/>
              <a:gd name="connsiteX1" fmla="*/ 4459335 w 4459335"/>
              <a:gd name="connsiteY1" fmla="*/ 0 h 1543022"/>
              <a:gd name="connsiteX2" fmla="*/ 4459335 w 4459335"/>
              <a:gd name="connsiteY2" fmla="*/ 1543022 h 1543022"/>
              <a:gd name="connsiteX3" fmla="*/ 0 w 4459335"/>
              <a:gd name="connsiteY3" fmla="*/ 1543022 h 1543022"/>
            </a:gdLst>
            <a:ahLst/>
            <a:cxnLst>
              <a:cxn ang="0">
                <a:pos x="connsiteX0" y="connsiteY0"/>
              </a:cxn>
              <a:cxn ang="0">
                <a:pos x="connsiteX1" y="connsiteY1"/>
              </a:cxn>
              <a:cxn ang="0">
                <a:pos x="connsiteX2" y="connsiteY2"/>
              </a:cxn>
              <a:cxn ang="0">
                <a:pos x="connsiteX3" y="connsiteY3"/>
              </a:cxn>
            </a:cxnLst>
            <a:rect l="l" t="t" r="r" b="b"/>
            <a:pathLst>
              <a:path w="4459335" h="1543022">
                <a:moveTo>
                  <a:pt x="0" y="0"/>
                </a:moveTo>
                <a:lnTo>
                  <a:pt x="4459335" y="0"/>
                </a:lnTo>
                <a:lnTo>
                  <a:pt x="4459335" y="1543022"/>
                </a:lnTo>
                <a:lnTo>
                  <a:pt x="0" y="1543022"/>
                </a:lnTo>
                <a:close/>
              </a:path>
            </a:pathLst>
          </a:custGeom>
        </p:spPr>
      </p:pic>
      <p:sp>
        <p:nvSpPr>
          <p:cNvPr id="64" name="Oval 63">
            <a:extLst>
              <a:ext uri="{FF2B5EF4-FFF2-40B4-BE49-F238E27FC236}">
                <a16:creationId xmlns:a16="http://schemas.microsoft.com/office/drawing/2014/main" id="{5E42667F-7399-2294-D94B-CB84510A0E95}"/>
              </a:ext>
            </a:extLst>
          </p:cNvPr>
          <p:cNvSpPr/>
          <p:nvPr userDrawn="1"/>
        </p:nvSpPr>
        <p:spPr>
          <a:xfrm>
            <a:off x="3261092" y="1890018"/>
            <a:ext cx="374904" cy="37490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p>
        </p:txBody>
      </p:sp>
      <p:pic>
        <p:nvPicPr>
          <p:cNvPr id="26" name="Graphic 25" hidden="1">
            <a:extLst>
              <a:ext uri="{FF2B5EF4-FFF2-40B4-BE49-F238E27FC236}">
                <a16:creationId xmlns:a16="http://schemas.microsoft.com/office/drawing/2014/main" id="{422E8005-83A8-3555-6EFB-842E78C629DF}"/>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l="-162"/>
          <a:stretch/>
        </p:blipFill>
        <p:spPr>
          <a:xfrm>
            <a:off x="-6187440" y="1779373"/>
            <a:ext cx="20888725" cy="4583992"/>
          </a:xfrm>
          <a:custGeom>
            <a:avLst/>
            <a:gdLst>
              <a:gd name="connsiteX0" fmla="*/ 6153662 w 20854947"/>
              <a:gd name="connsiteY0" fmla="*/ 0 h 4583992"/>
              <a:gd name="connsiteX1" fmla="*/ 20854947 w 20854947"/>
              <a:gd name="connsiteY1" fmla="*/ 0 h 4583992"/>
              <a:gd name="connsiteX2" fmla="*/ 20854947 w 20854947"/>
              <a:gd name="connsiteY2" fmla="*/ 2190264 h 4583992"/>
              <a:gd name="connsiteX3" fmla="*/ 18345663 w 20854947"/>
              <a:gd name="connsiteY3" fmla="*/ 2190264 h 4583992"/>
              <a:gd name="connsiteX4" fmla="*/ 18345663 w 20854947"/>
              <a:gd name="connsiteY4" fmla="*/ 4583992 h 4583992"/>
              <a:gd name="connsiteX5" fmla="*/ 0 w 20854947"/>
              <a:gd name="connsiteY5" fmla="*/ 4583992 h 4583992"/>
              <a:gd name="connsiteX6" fmla="*/ 0 w 20854947"/>
              <a:gd name="connsiteY6" fmla="*/ 4313374 h 4583992"/>
              <a:gd name="connsiteX7" fmla="*/ 6153662 w 20854947"/>
              <a:gd name="connsiteY7" fmla="*/ 4313374 h 4583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854947" h="4583992">
                <a:moveTo>
                  <a:pt x="6153662" y="0"/>
                </a:moveTo>
                <a:lnTo>
                  <a:pt x="20854947" y="0"/>
                </a:lnTo>
                <a:lnTo>
                  <a:pt x="20854947" y="2190264"/>
                </a:lnTo>
                <a:lnTo>
                  <a:pt x="18345663" y="2190264"/>
                </a:lnTo>
                <a:lnTo>
                  <a:pt x="18345663" y="4583992"/>
                </a:lnTo>
                <a:lnTo>
                  <a:pt x="0" y="4583992"/>
                </a:lnTo>
                <a:lnTo>
                  <a:pt x="0" y="4313374"/>
                </a:lnTo>
                <a:lnTo>
                  <a:pt x="6153662" y="4313374"/>
                </a:lnTo>
                <a:close/>
              </a:path>
            </a:pathLst>
          </a:custGeom>
        </p:spPr>
      </p:pic>
      <p:sp>
        <p:nvSpPr>
          <p:cNvPr id="73" name="Title 1">
            <a:extLst>
              <a:ext uri="{FF2B5EF4-FFF2-40B4-BE49-F238E27FC236}">
                <a16:creationId xmlns:a16="http://schemas.microsoft.com/office/drawing/2014/main" id="{11BE7A0F-8563-C84F-54DB-CF04C6DAD8AC}"/>
              </a:ext>
            </a:extLst>
          </p:cNvPr>
          <p:cNvSpPr>
            <a:spLocks noGrp="1"/>
          </p:cNvSpPr>
          <p:nvPr>
            <p:ph type="title"/>
          </p:nvPr>
        </p:nvSpPr>
        <p:spPr>
          <a:xfrm>
            <a:off x="5985583" y="2214823"/>
            <a:ext cx="3769859" cy="1975104"/>
          </a:xfrm>
        </p:spPr>
        <p:txBody>
          <a:bodyPr rtlCol="0" anchor="b">
            <a:noAutofit/>
          </a:bodyPr>
          <a:lstStyle>
            <a:lvl1pPr>
              <a:defRPr lang="en-GB" sz="6600"/>
            </a:lvl1pPr>
          </a:lstStyle>
          <a:p>
            <a:pPr rtl="0"/>
            <a:r>
              <a:rPr lang="en-GB"/>
              <a:t>Click to edit Master title style</a:t>
            </a:r>
          </a:p>
        </p:txBody>
      </p:sp>
      <p:sp>
        <p:nvSpPr>
          <p:cNvPr id="3" name="Text Placeholder 2">
            <a:extLst>
              <a:ext uri="{FF2B5EF4-FFF2-40B4-BE49-F238E27FC236}">
                <a16:creationId xmlns:a16="http://schemas.microsoft.com/office/drawing/2014/main" id="{CE354F95-4CC9-871D-2B3D-873AB0B21342}"/>
              </a:ext>
            </a:extLst>
          </p:cNvPr>
          <p:cNvSpPr>
            <a:spLocks noGrp="1"/>
          </p:cNvSpPr>
          <p:nvPr>
            <p:ph type="body" idx="1"/>
          </p:nvPr>
        </p:nvSpPr>
        <p:spPr>
          <a:xfrm>
            <a:off x="5996231" y="4278235"/>
            <a:ext cx="3081528" cy="1170432"/>
          </a:xfrm>
        </p:spPr>
        <p:txBody>
          <a:bodyPr rtlCol="0">
            <a:normAutofit/>
          </a:bodyPr>
          <a:lstStyle>
            <a:lvl1pPr marL="0" indent="0">
              <a:lnSpc>
                <a:spcPct val="90000"/>
              </a:lnSpc>
              <a:spcBef>
                <a:spcPts val="1000"/>
              </a:spcBef>
              <a:buNone/>
              <a:defRPr lang="en-GB" sz="1800">
                <a:solidFill>
                  <a:schemeClr val="tx1"/>
                </a:solidFill>
              </a:defRPr>
            </a:lvl1pPr>
            <a:lvl2pPr marL="457200" indent="0">
              <a:buNone/>
              <a:defRPr lang="en-GB" sz="2000">
                <a:solidFill>
                  <a:schemeClr val="tx1">
                    <a:tint val="75000"/>
                  </a:schemeClr>
                </a:solidFill>
              </a:defRPr>
            </a:lvl2pPr>
            <a:lvl3pPr marL="914400" indent="0">
              <a:buNone/>
              <a:defRPr lang="en-GB" sz="1800">
                <a:solidFill>
                  <a:schemeClr val="tx1">
                    <a:tint val="75000"/>
                  </a:schemeClr>
                </a:solidFill>
              </a:defRPr>
            </a:lvl3pPr>
            <a:lvl4pPr marL="1371600" indent="0">
              <a:buNone/>
              <a:defRPr lang="en-GB" sz="1600">
                <a:solidFill>
                  <a:schemeClr val="tx1">
                    <a:tint val="75000"/>
                  </a:schemeClr>
                </a:solidFill>
              </a:defRPr>
            </a:lvl4pPr>
            <a:lvl5pPr marL="1828800" indent="0">
              <a:buNone/>
              <a:defRPr lang="en-GB" sz="1600">
                <a:solidFill>
                  <a:schemeClr val="tx1">
                    <a:tint val="75000"/>
                  </a:schemeClr>
                </a:solidFill>
              </a:defRPr>
            </a:lvl5pPr>
            <a:lvl6pPr marL="2286000" indent="0">
              <a:buNone/>
              <a:defRPr lang="en-GB" sz="1600">
                <a:solidFill>
                  <a:schemeClr val="tx1">
                    <a:tint val="75000"/>
                  </a:schemeClr>
                </a:solidFill>
              </a:defRPr>
            </a:lvl6pPr>
            <a:lvl7pPr marL="2743200" indent="0">
              <a:buNone/>
              <a:defRPr lang="en-GB" sz="1600">
                <a:solidFill>
                  <a:schemeClr val="tx1">
                    <a:tint val="75000"/>
                  </a:schemeClr>
                </a:solidFill>
              </a:defRPr>
            </a:lvl7pPr>
            <a:lvl8pPr marL="3200400" indent="0">
              <a:buNone/>
              <a:defRPr lang="en-GB" sz="1600">
                <a:solidFill>
                  <a:schemeClr val="tx1">
                    <a:tint val="75000"/>
                  </a:schemeClr>
                </a:solidFill>
              </a:defRPr>
            </a:lvl8pPr>
            <a:lvl9pPr marL="3657600" indent="0">
              <a:buNone/>
              <a:defRPr lang="en-GB" sz="1600">
                <a:solidFill>
                  <a:schemeClr val="tx1">
                    <a:tint val="75000"/>
                  </a:schemeClr>
                </a:solidFill>
              </a:defRPr>
            </a:lvl9pPr>
          </a:lstStyle>
          <a:p>
            <a:pPr lvl="0" rtl="0"/>
            <a:r>
              <a:rPr lang="en-GB"/>
              <a:t>Click to edit Master text styles</a:t>
            </a:r>
          </a:p>
        </p:txBody>
      </p:sp>
      <p:pic>
        <p:nvPicPr>
          <p:cNvPr id="12" name="Picture 2" descr="Creative Commons Licence">
            <a:hlinkClick r:id="rId10"/>
            <a:extLst>
              <a:ext uri="{FF2B5EF4-FFF2-40B4-BE49-F238E27FC236}">
                <a16:creationId xmlns:a16="http://schemas.microsoft.com/office/drawing/2014/main" id="{E03E4F52-508D-8A83-48F3-D129EB2C84ED}"/>
              </a:ext>
            </a:extLst>
          </p:cNvPr>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10154075" y="6292567"/>
            <a:ext cx="1050836" cy="370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27608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1" name="Text Placeholder 9">
            <a:extLst>
              <a:ext uri="{FF2B5EF4-FFF2-40B4-BE49-F238E27FC236}">
                <a16:creationId xmlns:a16="http://schemas.microsoft.com/office/drawing/2014/main" id="{F45380E4-4280-4D6A-412C-BEC95C8CA786}"/>
              </a:ext>
            </a:extLst>
          </p:cNvPr>
          <p:cNvSpPr>
            <a:spLocks noGrp="1"/>
          </p:cNvSpPr>
          <p:nvPr>
            <p:ph type="body" sz="quarter" idx="13" hasCustomPrompt="1"/>
          </p:nvPr>
        </p:nvSpPr>
        <p:spPr>
          <a:xfrm>
            <a:off x="1815806" y="793971"/>
            <a:ext cx="621792" cy="621792"/>
          </a:xfrm>
          <a:prstGeom prst="ellipse">
            <a:avLst/>
          </a:prstGeom>
          <a:solidFill>
            <a:schemeClr val="tx2"/>
          </a:solidFill>
        </p:spPr>
        <p:txBody>
          <a:bodyPr lIns="0" tIns="0" rIns="0" bIns="0" rtlCol="0" anchor="t" anchorCtr="0">
            <a:noAutofit/>
          </a:bodyPr>
          <a:lstStyle>
            <a:lvl1pPr marL="0" indent="0" algn="ctr">
              <a:lnSpc>
                <a:spcPct val="100000"/>
              </a:lnSpc>
              <a:spcBef>
                <a:spcPts val="0"/>
              </a:spcBef>
              <a:buNone/>
              <a:defRPr lang="en-GB" sz="3200" b="0">
                <a:noFill/>
              </a:defRPr>
            </a:lvl1pPr>
          </a:lstStyle>
          <a:p>
            <a:pPr lvl="0" rtl="0"/>
            <a:r>
              <a:rPr lang="en-GB"/>
              <a:t>X</a:t>
            </a:r>
          </a:p>
        </p:txBody>
      </p:sp>
      <p:sp>
        <p:nvSpPr>
          <p:cNvPr id="6" name="Title 5">
            <a:extLst>
              <a:ext uri="{FF2B5EF4-FFF2-40B4-BE49-F238E27FC236}">
                <a16:creationId xmlns:a16="http://schemas.microsoft.com/office/drawing/2014/main" id="{1E2DEC6B-E418-F7FA-5D06-66914BE64098}"/>
              </a:ext>
            </a:extLst>
          </p:cNvPr>
          <p:cNvSpPr>
            <a:spLocks noGrp="1"/>
          </p:cNvSpPr>
          <p:nvPr>
            <p:ph type="title"/>
          </p:nvPr>
        </p:nvSpPr>
        <p:spPr/>
        <p:txBody>
          <a:bodyPr rtlCol="0"/>
          <a:lstStyle>
            <a:defPPr>
              <a:defRPr lang="en-GB"/>
            </a:defPPr>
          </a:lstStyle>
          <a:p>
            <a:pPr rtl="0"/>
            <a:r>
              <a:rPr lang="en-GB"/>
              <a:t>Click to edit Master title style</a:t>
            </a:r>
          </a:p>
        </p:txBody>
      </p:sp>
      <p:sp>
        <p:nvSpPr>
          <p:cNvPr id="22" name="Footer Placeholder 21">
            <a:extLst>
              <a:ext uri="{FF2B5EF4-FFF2-40B4-BE49-F238E27FC236}">
                <a16:creationId xmlns:a16="http://schemas.microsoft.com/office/drawing/2014/main" id="{CDBC6FA3-472C-62C4-429A-28029D228DD1}"/>
              </a:ext>
            </a:extLst>
          </p:cNvPr>
          <p:cNvSpPr>
            <a:spLocks noGrp="1"/>
          </p:cNvSpPr>
          <p:nvPr>
            <p:ph type="ftr" sz="quarter" idx="14"/>
          </p:nvPr>
        </p:nvSpPr>
        <p:spPr/>
        <p:txBody>
          <a:bodyPr rtlCol="0"/>
          <a:lstStyle>
            <a:defPPr>
              <a:defRPr lang="en-GB"/>
            </a:defPPr>
          </a:lstStyle>
          <a:p>
            <a:pPr rtl="0"/>
            <a:endParaRPr lang="en-GB" dirty="0"/>
          </a:p>
        </p:txBody>
      </p:sp>
      <p:sp>
        <p:nvSpPr>
          <p:cNvPr id="23" name="Slide Number Placeholder 22">
            <a:extLst>
              <a:ext uri="{FF2B5EF4-FFF2-40B4-BE49-F238E27FC236}">
                <a16:creationId xmlns:a16="http://schemas.microsoft.com/office/drawing/2014/main" id="{F0B4C4FF-8EF1-767D-7C77-03D625E4B321}"/>
              </a:ext>
            </a:extLst>
          </p:cNvPr>
          <p:cNvSpPr>
            <a:spLocks noGrp="1"/>
          </p:cNvSpPr>
          <p:nvPr>
            <p:ph type="sldNum" sz="quarter" idx="15"/>
          </p:nvPr>
        </p:nvSpPr>
        <p:spPr/>
        <p:txBody>
          <a:bodyPr rtlCol="0"/>
          <a:lstStyle>
            <a:defPPr>
              <a:defRPr lang="en-GB"/>
            </a:defPPr>
          </a:lstStyle>
          <a:p>
            <a:pPr rtl="0"/>
            <a:fld id="{CC43B8D3-9A08-F84C-9DD4-44948BA52D4B}" type="slidenum">
              <a:rPr lang="en-GB" smtClean="0"/>
              <a:pPr/>
              <a:t>‹#›</a:t>
            </a:fld>
            <a:endParaRPr lang="en-GB" dirty="0"/>
          </a:p>
        </p:txBody>
      </p:sp>
    </p:spTree>
    <p:extLst>
      <p:ext uri="{BB962C8B-B14F-4D97-AF65-F5344CB8AC3E}">
        <p14:creationId xmlns:p14="http://schemas.microsoft.com/office/powerpoint/2010/main" val="29923964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A48C42A6-E4A3-57E4-DBFE-86C89D6D36CD}"/>
              </a:ext>
            </a:extLst>
          </p:cNvPr>
          <p:cNvSpPr>
            <a:spLocks noGrp="1"/>
          </p:cNvSpPr>
          <p:nvPr>
            <p:ph type="body" sz="quarter" idx="13" hasCustomPrompt="1"/>
          </p:nvPr>
        </p:nvSpPr>
        <p:spPr>
          <a:xfrm>
            <a:off x="1815806" y="793971"/>
            <a:ext cx="621792" cy="621792"/>
          </a:xfrm>
          <a:prstGeom prst="ellipse">
            <a:avLst/>
          </a:prstGeom>
          <a:solidFill>
            <a:schemeClr val="tx2"/>
          </a:solidFill>
        </p:spPr>
        <p:txBody>
          <a:bodyPr lIns="0" tIns="0" rIns="0" bIns="0" rtlCol="0" anchor="t" anchorCtr="0">
            <a:noAutofit/>
          </a:bodyPr>
          <a:lstStyle>
            <a:lvl1pPr marL="0" indent="0" algn="ctr">
              <a:lnSpc>
                <a:spcPct val="100000"/>
              </a:lnSpc>
              <a:spcBef>
                <a:spcPts val="0"/>
              </a:spcBef>
              <a:buNone/>
              <a:defRPr lang="en-GB" sz="3200" b="0">
                <a:noFill/>
              </a:defRPr>
            </a:lvl1pPr>
          </a:lstStyle>
          <a:p>
            <a:pPr lvl="0" rtl="0"/>
            <a:r>
              <a:rPr lang="en-GB"/>
              <a:t>X</a:t>
            </a:r>
          </a:p>
        </p:txBody>
      </p:sp>
      <p:sp>
        <p:nvSpPr>
          <p:cNvPr id="5" name="Footer Placeholder 4">
            <a:extLst>
              <a:ext uri="{FF2B5EF4-FFF2-40B4-BE49-F238E27FC236}">
                <a16:creationId xmlns:a16="http://schemas.microsoft.com/office/drawing/2014/main" id="{D90272D4-D364-93D2-A948-9DD478627EAA}"/>
              </a:ext>
            </a:extLst>
          </p:cNvPr>
          <p:cNvSpPr>
            <a:spLocks noGrp="1"/>
          </p:cNvSpPr>
          <p:nvPr>
            <p:ph type="ftr" sz="quarter" idx="10"/>
          </p:nvPr>
        </p:nvSpPr>
        <p:spPr/>
        <p:txBody>
          <a:bodyPr rtlCol="0"/>
          <a:lstStyle>
            <a:defPPr>
              <a:defRPr lang="en-GB"/>
            </a:defPPr>
          </a:lstStyle>
          <a:p>
            <a:pPr rtl="0"/>
            <a:endParaRPr lang="en-GB" dirty="0"/>
          </a:p>
        </p:txBody>
      </p:sp>
      <p:sp>
        <p:nvSpPr>
          <p:cNvPr id="6" name="Slide Number Placeholder 5">
            <a:extLst>
              <a:ext uri="{FF2B5EF4-FFF2-40B4-BE49-F238E27FC236}">
                <a16:creationId xmlns:a16="http://schemas.microsoft.com/office/drawing/2014/main" id="{164DD4E5-F3CE-6199-31DD-1C03C409E0CC}"/>
              </a:ext>
            </a:extLst>
          </p:cNvPr>
          <p:cNvSpPr>
            <a:spLocks noGrp="1"/>
          </p:cNvSpPr>
          <p:nvPr>
            <p:ph type="sldNum" sz="quarter" idx="11"/>
          </p:nvPr>
        </p:nvSpPr>
        <p:spPr/>
        <p:txBody>
          <a:bodyPr rtlCol="0"/>
          <a:lstStyle>
            <a:defPPr>
              <a:defRPr lang="en-GB"/>
            </a:defPPr>
          </a:lstStyle>
          <a:p>
            <a:pPr rtl="0"/>
            <a:fld id="{CC43B8D3-9A08-F84C-9DD4-44948BA52D4B}" type="slidenum">
              <a:rPr lang="en-GB" smtClean="0"/>
              <a:pPr/>
              <a:t>‹#›</a:t>
            </a:fld>
            <a:endParaRPr lang="en-GB" dirty="0"/>
          </a:p>
        </p:txBody>
      </p:sp>
    </p:spTree>
    <p:extLst>
      <p:ext uri="{BB962C8B-B14F-4D97-AF65-F5344CB8AC3E}">
        <p14:creationId xmlns:p14="http://schemas.microsoft.com/office/powerpoint/2010/main" val="17171291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9" name="Text Placeholder 9">
            <a:extLst>
              <a:ext uri="{FF2B5EF4-FFF2-40B4-BE49-F238E27FC236}">
                <a16:creationId xmlns:a16="http://schemas.microsoft.com/office/drawing/2014/main" id="{3FA20FC2-E959-7E20-4647-E505BD8BE4F6}"/>
              </a:ext>
            </a:extLst>
          </p:cNvPr>
          <p:cNvSpPr>
            <a:spLocks noGrp="1"/>
          </p:cNvSpPr>
          <p:nvPr>
            <p:ph type="body" sz="quarter" idx="13" hasCustomPrompt="1"/>
          </p:nvPr>
        </p:nvSpPr>
        <p:spPr>
          <a:xfrm>
            <a:off x="1815806" y="793971"/>
            <a:ext cx="621792" cy="621792"/>
          </a:xfrm>
          <a:prstGeom prst="ellipse">
            <a:avLst/>
          </a:prstGeom>
          <a:solidFill>
            <a:schemeClr val="tx2"/>
          </a:solidFill>
        </p:spPr>
        <p:txBody>
          <a:bodyPr lIns="0" tIns="0" rIns="0" bIns="0" rtlCol="0" anchor="t" anchorCtr="0">
            <a:noAutofit/>
          </a:bodyPr>
          <a:lstStyle>
            <a:lvl1pPr marL="0" indent="0" algn="ctr">
              <a:lnSpc>
                <a:spcPct val="100000"/>
              </a:lnSpc>
              <a:spcBef>
                <a:spcPts val="0"/>
              </a:spcBef>
              <a:buNone/>
              <a:defRPr lang="en-GB" sz="3200" b="0">
                <a:noFill/>
              </a:defRPr>
            </a:lvl1pPr>
          </a:lstStyle>
          <a:p>
            <a:pPr lvl="0" rtl="0"/>
            <a:r>
              <a:rPr lang="en-GB"/>
              <a:t>X</a:t>
            </a:r>
          </a:p>
        </p:txBody>
      </p:sp>
      <p:sp>
        <p:nvSpPr>
          <p:cNvPr id="3" name="Content Placeholder 2">
            <a:extLst>
              <a:ext uri="{FF2B5EF4-FFF2-40B4-BE49-F238E27FC236}">
                <a16:creationId xmlns:a16="http://schemas.microsoft.com/office/drawing/2014/main" id="{F9A56E61-4EF1-44C9-6CC9-6876765A738C}"/>
              </a:ext>
            </a:extLst>
          </p:cNvPr>
          <p:cNvSpPr>
            <a:spLocks noGrp="1"/>
          </p:cNvSpPr>
          <p:nvPr>
            <p:ph idx="1"/>
          </p:nvPr>
        </p:nvSpPr>
        <p:spPr>
          <a:xfrm>
            <a:off x="5183188" y="2057400"/>
            <a:ext cx="6172200" cy="4069080"/>
          </a:xfrm>
        </p:spPr>
        <p:txBody>
          <a:bodyPr rtlCol="0"/>
          <a:lstStyle>
            <a:lvl1pPr>
              <a:defRPr lang="en-GB" sz="3200"/>
            </a:lvl1pPr>
            <a:lvl2pPr>
              <a:defRPr lang="en-GB" sz="2800"/>
            </a:lvl2pPr>
            <a:lvl3pPr>
              <a:defRPr lang="en-GB" sz="2400"/>
            </a:lvl3pPr>
            <a:lvl4pPr>
              <a:defRPr lang="en-GB" sz="2000"/>
            </a:lvl4pPr>
            <a:lvl5pPr>
              <a:defRPr lang="en-GB" sz="2000"/>
            </a:lvl5pPr>
            <a:lvl6pPr>
              <a:defRPr lang="en-GB" sz="2000"/>
            </a:lvl6pPr>
            <a:lvl7pPr>
              <a:defRPr lang="en-GB" sz="2000"/>
            </a:lvl7pPr>
            <a:lvl8pPr>
              <a:defRPr lang="en-GB" sz="2000"/>
            </a:lvl8pPr>
            <a:lvl9pPr>
              <a:defRPr lang="en-GB" sz="2000"/>
            </a:lvl9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p>
        </p:txBody>
      </p:sp>
      <p:sp>
        <p:nvSpPr>
          <p:cNvPr id="4" name="Text Placeholder 3">
            <a:extLst>
              <a:ext uri="{FF2B5EF4-FFF2-40B4-BE49-F238E27FC236}">
                <a16:creationId xmlns:a16="http://schemas.microsoft.com/office/drawing/2014/main" id="{FA7802A7-DF1B-DE1B-4EA4-055C59350761}"/>
              </a:ext>
            </a:extLst>
          </p:cNvPr>
          <p:cNvSpPr>
            <a:spLocks noGrp="1"/>
          </p:cNvSpPr>
          <p:nvPr>
            <p:ph type="body" sz="half" idx="2"/>
          </p:nvPr>
        </p:nvSpPr>
        <p:spPr>
          <a:xfrm>
            <a:off x="839788" y="2057400"/>
            <a:ext cx="3932237" cy="4069080"/>
          </a:xfrm>
        </p:spPr>
        <p:txBody>
          <a:bodyPr rtlCol="0"/>
          <a:lstStyle>
            <a:lvl1pPr marL="0" indent="0">
              <a:buNone/>
              <a:defRPr lang="en-GB" sz="1600"/>
            </a:lvl1pPr>
            <a:lvl2pPr marL="457200" indent="0">
              <a:buNone/>
              <a:defRPr lang="en-GB" sz="1400"/>
            </a:lvl2pPr>
            <a:lvl3pPr marL="914400" indent="0">
              <a:buNone/>
              <a:defRPr lang="en-GB" sz="1200"/>
            </a:lvl3pPr>
            <a:lvl4pPr marL="1371600" indent="0">
              <a:buNone/>
              <a:defRPr lang="en-GB" sz="1000"/>
            </a:lvl4pPr>
            <a:lvl5pPr marL="1828800" indent="0">
              <a:buNone/>
              <a:defRPr lang="en-GB" sz="1000"/>
            </a:lvl5pPr>
            <a:lvl6pPr marL="2286000" indent="0">
              <a:buNone/>
              <a:defRPr lang="en-GB" sz="1000"/>
            </a:lvl6pPr>
            <a:lvl7pPr marL="2743200" indent="0">
              <a:buNone/>
              <a:defRPr lang="en-GB" sz="1000"/>
            </a:lvl7pPr>
            <a:lvl8pPr marL="3200400" indent="0">
              <a:buNone/>
              <a:defRPr lang="en-GB" sz="1000"/>
            </a:lvl8pPr>
            <a:lvl9pPr marL="3657600" indent="0">
              <a:buNone/>
              <a:defRPr lang="en-GB" sz="1000"/>
            </a:lvl9pPr>
          </a:lstStyle>
          <a:p>
            <a:pPr lvl="0" rtl="0"/>
            <a:r>
              <a:rPr lang="en-GB"/>
              <a:t>Click to edit Master text styles</a:t>
            </a:r>
          </a:p>
        </p:txBody>
      </p:sp>
      <p:sp>
        <p:nvSpPr>
          <p:cNvPr id="8" name="Title 7">
            <a:extLst>
              <a:ext uri="{FF2B5EF4-FFF2-40B4-BE49-F238E27FC236}">
                <a16:creationId xmlns:a16="http://schemas.microsoft.com/office/drawing/2014/main" id="{FB2F4222-9F0A-A7FE-DFA4-39F2D1A27DA7}"/>
              </a:ext>
            </a:extLst>
          </p:cNvPr>
          <p:cNvSpPr>
            <a:spLocks noGrp="1"/>
          </p:cNvSpPr>
          <p:nvPr>
            <p:ph type="title"/>
          </p:nvPr>
        </p:nvSpPr>
        <p:spPr/>
        <p:txBody>
          <a:bodyPr rtlCol="0"/>
          <a:lstStyle>
            <a:defPPr>
              <a:defRPr lang="en-GB"/>
            </a:defPPr>
          </a:lstStyle>
          <a:p>
            <a:pPr rtl="0"/>
            <a:r>
              <a:rPr lang="en-GB"/>
              <a:t>Click to edit Master title style</a:t>
            </a:r>
          </a:p>
        </p:txBody>
      </p:sp>
      <p:sp>
        <p:nvSpPr>
          <p:cNvPr id="10" name="Footer Placeholder 9">
            <a:extLst>
              <a:ext uri="{FF2B5EF4-FFF2-40B4-BE49-F238E27FC236}">
                <a16:creationId xmlns:a16="http://schemas.microsoft.com/office/drawing/2014/main" id="{A9174264-0D17-CF28-8778-3DD02FD42C48}"/>
              </a:ext>
            </a:extLst>
          </p:cNvPr>
          <p:cNvSpPr>
            <a:spLocks noGrp="1"/>
          </p:cNvSpPr>
          <p:nvPr>
            <p:ph type="ftr" sz="quarter" idx="14"/>
          </p:nvPr>
        </p:nvSpPr>
        <p:spPr/>
        <p:txBody>
          <a:bodyPr rtlCol="0"/>
          <a:lstStyle>
            <a:defPPr>
              <a:defRPr lang="en-GB"/>
            </a:defPPr>
          </a:lstStyle>
          <a:p>
            <a:pPr rtl="0"/>
            <a:endParaRPr lang="en-GB" dirty="0"/>
          </a:p>
        </p:txBody>
      </p:sp>
      <p:sp>
        <p:nvSpPr>
          <p:cNvPr id="11" name="Slide Number Placeholder 10">
            <a:extLst>
              <a:ext uri="{FF2B5EF4-FFF2-40B4-BE49-F238E27FC236}">
                <a16:creationId xmlns:a16="http://schemas.microsoft.com/office/drawing/2014/main" id="{4FFFA002-049D-7794-5114-044DA2B571DB}"/>
              </a:ext>
            </a:extLst>
          </p:cNvPr>
          <p:cNvSpPr>
            <a:spLocks noGrp="1"/>
          </p:cNvSpPr>
          <p:nvPr>
            <p:ph type="sldNum" sz="quarter" idx="15"/>
          </p:nvPr>
        </p:nvSpPr>
        <p:spPr/>
        <p:txBody>
          <a:bodyPr rtlCol="0"/>
          <a:lstStyle>
            <a:defPPr>
              <a:defRPr lang="en-GB"/>
            </a:defPPr>
          </a:lstStyle>
          <a:p>
            <a:pPr rtl="0"/>
            <a:fld id="{CC43B8D3-9A08-F84C-9DD4-44948BA52D4B}" type="slidenum">
              <a:rPr lang="en-GB" smtClean="0"/>
              <a:pPr/>
              <a:t>‹#›</a:t>
            </a:fld>
            <a:endParaRPr lang="en-GB" dirty="0"/>
          </a:p>
        </p:txBody>
      </p:sp>
    </p:spTree>
    <p:extLst>
      <p:ext uri="{BB962C8B-B14F-4D97-AF65-F5344CB8AC3E}">
        <p14:creationId xmlns:p14="http://schemas.microsoft.com/office/powerpoint/2010/main" val="3249912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58" name="Group 57">
            <a:extLst>
              <a:ext uri="{FF2B5EF4-FFF2-40B4-BE49-F238E27FC236}">
                <a16:creationId xmlns:a16="http://schemas.microsoft.com/office/drawing/2014/main" id="{7F9A3535-D85B-F023-B8C0-28D2FEAAD9E0}"/>
              </a:ext>
            </a:extLst>
          </p:cNvPr>
          <p:cNvGrpSpPr/>
          <p:nvPr userDrawn="1"/>
        </p:nvGrpSpPr>
        <p:grpSpPr>
          <a:xfrm>
            <a:off x="1" y="3827512"/>
            <a:ext cx="12198945" cy="3030489"/>
            <a:chOff x="1" y="3827512"/>
            <a:chExt cx="12198945" cy="3030489"/>
          </a:xfrm>
        </p:grpSpPr>
        <p:sp>
          <p:nvSpPr>
            <p:cNvPr id="57" name="Freeform: Shape 56">
              <a:extLst>
                <a:ext uri="{FF2B5EF4-FFF2-40B4-BE49-F238E27FC236}">
                  <a16:creationId xmlns:a16="http://schemas.microsoft.com/office/drawing/2014/main" id="{C11C7D54-0954-B838-DA12-86EA86543A54}"/>
                </a:ext>
              </a:extLst>
            </p:cNvPr>
            <p:cNvSpPr/>
            <p:nvPr userDrawn="1"/>
          </p:nvSpPr>
          <p:spPr>
            <a:xfrm>
              <a:off x="11488761" y="5133340"/>
              <a:ext cx="521208" cy="1724660"/>
            </a:xfrm>
            <a:custGeom>
              <a:avLst/>
              <a:gdLst>
                <a:gd name="connsiteX0" fmla="*/ 834 w 513332"/>
                <a:gd name="connsiteY0" fmla="*/ -1393 h 1623974"/>
                <a:gd name="connsiteX1" fmla="*/ 514166 w 513332"/>
                <a:gd name="connsiteY1" fmla="*/ -1393 h 1623974"/>
                <a:gd name="connsiteX2" fmla="*/ 514166 w 513332"/>
                <a:gd name="connsiteY2" fmla="*/ 1622582 h 1623974"/>
                <a:gd name="connsiteX3" fmla="*/ 834 w 513332"/>
                <a:gd name="connsiteY3" fmla="*/ 1622582 h 1623974"/>
              </a:gdLst>
              <a:ahLst/>
              <a:cxnLst>
                <a:cxn ang="0">
                  <a:pos x="connsiteX0" y="connsiteY0"/>
                </a:cxn>
                <a:cxn ang="0">
                  <a:pos x="connsiteX1" y="connsiteY1"/>
                </a:cxn>
                <a:cxn ang="0">
                  <a:pos x="connsiteX2" y="connsiteY2"/>
                </a:cxn>
                <a:cxn ang="0">
                  <a:pos x="connsiteX3" y="connsiteY3"/>
                </a:cxn>
              </a:cxnLst>
              <a:rect l="l" t="t" r="r" b="b"/>
              <a:pathLst>
                <a:path w="513332" h="1623974">
                  <a:moveTo>
                    <a:pt x="834" y="-1393"/>
                  </a:moveTo>
                  <a:lnTo>
                    <a:pt x="514166" y="-1393"/>
                  </a:lnTo>
                  <a:lnTo>
                    <a:pt x="514166" y="1622582"/>
                  </a:lnTo>
                  <a:lnTo>
                    <a:pt x="834" y="1622582"/>
                  </a:lnTo>
                  <a:close/>
                </a:path>
              </a:pathLst>
            </a:custGeom>
            <a:solidFill>
              <a:schemeClr val="accent1"/>
            </a:solidFill>
            <a:ln w="2820" cap="flat">
              <a:solidFill>
                <a:schemeClr val="accent1"/>
              </a:solidFill>
              <a:prstDash val="solid"/>
              <a:miter/>
            </a:ln>
          </p:spPr>
          <p:txBody>
            <a:bodyPr rtlCol="0" anchor="ctr"/>
            <a:lstStyle>
              <a:defPPr>
                <a:defRPr lang="en-GB"/>
              </a:defPPr>
            </a:lstStyle>
            <a:p>
              <a:pPr rtl="0"/>
              <a:endParaRPr lang="en-GB" dirty="0"/>
            </a:p>
          </p:txBody>
        </p:sp>
        <p:pic>
          <p:nvPicPr>
            <p:cNvPr id="55" name="Graphic 54">
              <a:extLst>
                <a:ext uri="{FF2B5EF4-FFF2-40B4-BE49-F238E27FC236}">
                  <a16:creationId xmlns:a16="http://schemas.microsoft.com/office/drawing/2014/main" id="{E49D87C6-232E-E91C-0D76-756637414E88}"/>
                </a:ext>
              </a:extLst>
            </p:cNvPr>
            <p:cNvPicPr>
              <a:picLocks noChangeAspect="1"/>
            </p:cNvPicPr>
            <p:nvPr userDrawn="1"/>
          </p:nvPicPr>
          <p:blipFill>
            <a:blip r:embed="rId2">
              <a:extLst>
                <a:ext uri="{96DAC541-7B7A-43D3-8B79-37D633B846F1}">
                  <asvg:svgBlip xmlns:asvg="http://schemas.microsoft.com/office/drawing/2016/SVG/main" r:embed="rId3"/>
                </a:ext>
              </a:extLst>
            </a:blip>
            <a:srcRect l="9291" r="42583" b="30832"/>
            <a:stretch>
              <a:fillRect/>
            </a:stretch>
          </p:blipFill>
          <p:spPr>
            <a:xfrm>
              <a:off x="1" y="3827512"/>
              <a:ext cx="12198945" cy="3030489"/>
            </a:xfrm>
            <a:custGeom>
              <a:avLst/>
              <a:gdLst>
                <a:gd name="connsiteX0" fmla="*/ 0 w 12198945"/>
                <a:gd name="connsiteY0" fmla="*/ 0 h 3030489"/>
                <a:gd name="connsiteX1" fmla="*/ 12198945 w 12198945"/>
                <a:gd name="connsiteY1" fmla="*/ 0 h 3030489"/>
                <a:gd name="connsiteX2" fmla="*/ 12198945 w 12198945"/>
                <a:gd name="connsiteY2" fmla="*/ 1369519 h 3030489"/>
                <a:gd name="connsiteX3" fmla="*/ 11240822 w 12198945"/>
                <a:gd name="connsiteY3" fmla="*/ 1369519 h 3030489"/>
                <a:gd name="connsiteX4" fmla="*/ 11240822 w 12198945"/>
                <a:gd name="connsiteY4" fmla="*/ 3030489 h 3030489"/>
                <a:gd name="connsiteX5" fmla="*/ 0 w 12198945"/>
                <a:gd name="connsiteY5" fmla="*/ 3030489 h 3030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8945" h="3030489">
                  <a:moveTo>
                    <a:pt x="0" y="0"/>
                  </a:moveTo>
                  <a:lnTo>
                    <a:pt x="12198945" y="0"/>
                  </a:lnTo>
                  <a:lnTo>
                    <a:pt x="12198945" y="1369519"/>
                  </a:lnTo>
                  <a:lnTo>
                    <a:pt x="11240822" y="1369519"/>
                  </a:lnTo>
                  <a:lnTo>
                    <a:pt x="11240822" y="3030489"/>
                  </a:lnTo>
                  <a:lnTo>
                    <a:pt x="0" y="3030489"/>
                  </a:lnTo>
                  <a:close/>
                </a:path>
              </a:pathLst>
            </a:custGeom>
          </p:spPr>
        </p:pic>
      </p:grpSp>
      <p:sp>
        <p:nvSpPr>
          <p:cNvPr id="2" name="Title 1">
            <a:extLst>
              <a:ext uri="{FF2B5EF4-FFF2-40B4-BE49-F238E27FC236}">
                <a16:creationId xmlns:a16="http://schemas.microsoft.com/office/drawing/2014/main" id="{160AE1B9-1C14-F852-2B97-05DAA5F80CD7}"/>
              </a:ext>
            </a:extLst>
          </p:cNvPr>
          <p:cNvSpPr>
            <a:spLocks noGrp="1"/>
          </p:cNvSpPr>
          <p:nvPr>
            <p:ph type="title"/>
          </p:nvPr>
        </p:nvSpPr>
        <p:spPr/>
        <p:txBody>
          <a:bodyPr rtlCol="0"/>
          <a:lstStyle>
            <a:defPPr>
              <a:defRPr lang="en-GB"/>
            </a:defPPr>
          </a:lstStyle>
          <a:p>
            <a:pPr rtl="0"/>
            <a:r>
              <a:rPr lang="en-GB"/>
              <a:t>Click to edit Master title style</a:t>
            </a:r>
          </a:p>
        </p:txBody>
      </p:sp>
      <p:sp>
        <p:nvSpPr>
          <p:cNvPr id="3" name="Content Placeholder 2">
            <a:extLst>
              <a:ext uri="{FF2B5EF4-FFF2-40B4-BE49-F238E27FC236}">
                <a16:creationId xmlns:a16="http://schemas.microsoft.com/office/drawing/2014/main" id="{2B433B37-5F68-E267-936F-4CA547437331}"/>
              </a:ext>
            </a:extLst>
          </p:cNvPr>
          <p:cNvSpPr>
            <a:spLocks noGrp="1"/>
          </p:cNvSpPr>
          <p:nvPr>
            <p:ph idx="1"/>
          </p:nvPr>
        </p:nvSpPr>
        <p:spPr>
          <a:xfrm>
            <a:off x="1600200" y="2121408"/>
            <a:ext cx="6510528" cy="3578352"/>
          </a:xfrm>
        </p:spPr>
        <p:txBody>
          <a:bodyPr rtlCol="0"/>
          <a:lstStyle>
            <a:lvl1pPr marL="0" indent="0">
              <a:buNone/>
              <a:defRPr lang="en-GB" sz="1800"/>
            </a:lvl1pPr>
            <a:lvl2pPr marL="283464">
              <a:defRPr lang="en-GB" sz="1800"/>
            </a:lvl2pPr>
            <a:lvl3pPr marL="566928">
              <a:defRPr lang="en-GB" sz="1600"/>
            </a:lvl3pPr>
            <a:lvl4pPr marL="758952">
              <a:defRPr lang="en-GB" sz="1400"/>
            </a:lvl4pPr>
            <a:lvl5pPr marL="1042416">
              <a:defRPr lang="en-GB" sz="1400"/>
            </a:lvl5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p>
        </p:txBody>
      </p:sp>
      <p:sp>
        <p:nvSpPr>
          <p:cNvPr id="7" name="Text Placeholder 9">
            <a:extLst>
              <a:ext uri="{FF2B5EF4-FFF2-40B4-BE49-F238E27FC236}">
                <a16:creationId xmlns:a16="http://schemas.microsoft.com/office/drawing/2014/main" id="{E3602100-4B1B-08F9-3FE3-A39515512D51}"/>
              </a:ext>
            </a:extLst>
          </p:cNvPr>
          <p:cNvSpPr>
            <a:spLocks noGrp="1"/>
          </p:cNvSpPr>
          <p:nvPr>
            <p:ph type="body" sz="quarter" idx="13" hasCustomPrompt="1"/>
          </p:nvPr>
        </p:nvSpPr>
        <p:spPr>
          <a:xfrm>
            <a:off x="1815806" y="793971"/>
            <a:ext cx="621792" cy="621792"/>
          </a:xfrm>
          <a:prstGeom prst="ellipse">
            <a:avLst/>
          </a:prstGeom>
          <a:solidFill>
            <a:schemeClr val="accent1"/>
          </a:solidFill>
        </p:spPr>
        <p:txBody>
          <a:bodyPr lIns="0" tIns="0" rIns="0" bIns="0" rtlCol="0" anchor="t" anchorCtr="0">
            <a:noAutofit/>
          </a:bodyPr>
          <a:lstStyle>
            <a:lvl1pPr marL="0" indent="0" algn="ctr">
              <a:lnSpc>
                <a:spcPct val="100000"/>
              </a:lnSpc>
              <a:spcBef>
                <a:spcPts val="0"/>
              </a:spcBef>
              <a:buNone/>
              <a:defRPr lang="en-GB" sz="3200" b="0">
                <a:noFill/>
              </a:defRPr>
            </a:lvl1pPr>
          </a:lstStyle>
          <a:p>
            <a:pPr lvl="0" rtl="0"/>
            <a:r>
              <a:rPr lang="en-GB"/>
              <a:t>X</a:t>
            </a:r>
          </a:p>
        </p:txBody>
      </p:sp>
      <p:sp>
        <p:nvSpPr>
          <p:cNvPr id="11" name="Freeform 65">
            <a:extLst>
              <a:ext uri="{FF2B5EF4-FFF2-40B4-BE49-F238E27FC236}">
                <a16:creationId xmlns:a16="http://schemas.microsoft.com/office/drawing/2014/main" id="{232AA84F-639D-A24B-BB67-2694CC069C65}"/>
              </a:ext>
            </a:extLst>
          </p:cNvPr>
          <p:cNvSpPr/>
          <p:nvPr/>
        </p:nvSpPr>
        <p:spPr>
          <a:xfrm>
            <a:off x="838989" y="5178370"/>
            <a:ext cx="2157098" cy="1679630"/>
          </a:xfrm>
          <a:custGeom>
            <a:avLst/>
            <a:gdLst>
              <a:gd name="connsiteX0" fmla="*/ 1078549 w 2157098"/>
              <a:gd name="connsiteY0" fmla="*/ 0 h 1679630"/>
              <a:gd name="connsiteX1" fmla="*/ 2157098 w 2157098"/>
              <a:gd name="connsiteY1" fmla="*/ 1078549 h 1679630"/>
              <a:gd name="connsiteX2" fmla="*/ 2072341 w 2157098"/>
              <a:gd name="connsiteY2" fmla="*/ 1498369 h 1679630"/>
              <a:gd name="connsiteX3" fmla="*/ 1973955 w 2157098"/>
              <a:gd name="connsiteY3" fmla="*/ 1679630 h 1679630"/>
              <a:gd name="connsiteX4" fmla="*/ 183143 w 2157098"/>
              <a:gd name="connsiteY4" fmla="*/ 1679630 h 1679630"/>
              <a:gd name="connsiteX5" fmla="*/ 84758 w 2157098"/>
              <a:gd name="connsiteY5" fmla="*/ 1498369 h 1679630"/>
              <a:gd name="connsiteX6" fmla="*/ 0 w 2157098"/>
              <a:gd name="connsiteY6" fmla="*/ 1078549 h 1679630"/>
              <a:gd name="connsiteX7" fmla="*/ 1078549 w 2157098"/>
              <a:gd name="connsiteY7" fmla="*/ 0 h 1679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57098" h="1679630">
                <a:moveTo>
                  <a:pt x="1078549" y="0"/>
                </a:moveTo>
                <a:cubicBezTo>
                  <a:pt x="1674215" y="0"/>
                  <a:pt x="2157098" y="482883"/>
                  <a:pt x="2157098" y="1078549"/>
                </a:cubicBezTo>
                <a:cubicBezTo>
                  <a:pt x="2157098" y="1227466"/>
                  <a:pt x="2126918" y="1369333"/>
                  <a:pt x="2072341" y="1498369"/>
                </a:cubicBezTo>
                <a:lnTo>
                  <a:pt x="1973955" y="1679630"/>
                </a:lnTo>
                <a:lnTo>
                  <a:pt x="183143" y="1679630"/>
                </a:lnTo>
                <a:lnTo>
                  <a:pt x="84758" y="1498369"/>
                </a:lnTo>
                <a:cubicBezTo>
                  <a:pt x="30180" y="1369333"/>
                  <a:pt x="0" y="1227466"/>
                  <a:pt x="0" y="1078549"/>
                </a:cubicBezTo>
                <a:cubicBezTo>
                  <a:pt x="0" y="482883"/>
                  <a:pt x="482883" y="0"/>
                  <a:pt x="1078549" y="0"/>
                </a:cubicBezTo>
                <a:close/>
              </a:path>
            </a:pathLst>
          </a:custGeom>
          <a:solidFill>
            <a:schemeClr val="accent4">
              <a:alpha val="8321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GB"/>
            </a:defPPr>
          </a:lstStyle>
          <a:p>
            <a:pPr algn="ctr" rtl="0"/>
            <a:endParaRPr lang="en-GB" dirty="0">
              <a:solidFill>
                <a:schemeClr val="accent4"/>
              </a:solidFill>
            </a:endParaRPr>
          </a:p>
        </p:txBody>
      </p:sp>
      <p:sp>
        <p:nvSpPr>
          <p:cNvPr id="13" name="Oval 12">
            <a:extLst>
              <a:ext uri="{FF2B5EF4-FFF2-40B4-BE49-F238E27FC236}">
                <a16:creationId xmlns:a16="http://schemas.microsoft.com/office/drawing/2014/main" id="{439B8E7B-82C3-F9D6-9E34-8F76C40C8539}"/>
              </a:ext>
            </a:extLst>
          </p:cNvPr>
          <p:cNvSpPr/>
          <p:nvPr/>
        </p:nvSpPr>
        <p:spPr>
          <a:xfrm>
            <a:off x="9626717" y="4990918"/>
            <a:ext cx="374904" cy="37490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p>
        </p:txBody>
      </p:sp>
      <p:sp>
        <p:nvSpPr>
          <p:cNvPr id="60" name="Footer Placeholder 59">
            <a:extLst>
              <a:ext uri="{FF2B5EF4-FFF2-40B4-BE49-F238E27FC236}">
                <a16:creationId xmlns:a16="http://schemas.microsoft.com/office/drawing/2014/main" id="{EACDB755-CEBA-6C68-443D-525463E80DAB}"/>
              </a:ext>
            </a:extLst>
          </p:cNvPr>
          <p:cNvSpPr>
            <a:spLocks noGrp="1"/>
          </p:cNvSpPr>
          <p:nvPr>
            <p:ph type="ftr" sz="quarter" idx="15"/>
          </p:nvPr>
        </p:nvSpPr>
        <p:spPr/>
        <p:txBody>
          <a:bodyPr rtlCol="0"/>
          <a:lstStyle>
            <a:defPPr>
              <a:defRPr lang="en-GB"/>
            </a:defPPr>
          </a:lstStyle>
          <a:p>
            <a:pPr rtl="0"/>
            <a:endParaRPr lang="en-GB" dirty="0"/>
          </a:p>
        </p:txBody>
      </p:sp>
      <p:sp>
        <p:nvSpPr>
          <p:cNvPr id="61" name="Slide Number Placeholder 60">
            <a:extLst>
              <a:ext uri="{FF2B5EF4-FFF2-40B4-BE49-F238E27FC236}">
                <a16:creationId xmlns:a16="http://schemas.microsoft.com/office/drawing/2014/main" id="{307D0F4E-2944-C947-2B6E-0547303F2566}"/>
              </a:ext>
            </a:extLst>
          </p:cNvPr>
          <p:cNvSpPr>
            <a:spLocks noGrp="1"/>
          </p:cNvSpPr>
          <p:nvPr>
            <p:ph type="sldNum" sz="quarter" idx="16"/>
          </p:nvPr>
        </p:nvSpPr>
        <p:spPr/>
        <p:txBody>
          <a:bodyPr rtlCol="0"/>
          <a:lstStyle>
            <a:defPPr>
              <a:defRPr lang="en-GB"/>
            </a:defPPr>
          </a:lstStyle>
          <a:p>
            <a:pPr rtl="0"/>
            <a:fld id="{CC43B8D3-9A08-F84C-9DD4-44948BA52D4B}" type="slidenum">
              <a:rPr lang="en-GB" smtClean="0"/>
              <a:pPr/>
              <a:t>‹#›</a:t>
            </a:fld>
            <a:endParaRPr lang="en-GB" dirty="0"/>
          </a:p>
        </p:txBody>
      </p:sp>
    </p:spTree>
    <p:extLst>
      <p:ext uri="{BB962C8B-B14F-4D97-AF65-F5344CB8AC3E}">
        <p14:creationId xmlns:p14="http://schemas.microsoft.com/office/powerpoint/2010/main" val="19082399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9">
            <a:extLst>
              <a:ext uri="{FF2B5EF4-FFF2-40B4-BE49-F238E27FC236}">
                <a16:creationId xmlns:a16="http://schemas.microsoft.com/office/drawing/2014/main" id="{F54A2A46-C45B-ED08-EE41-CEC7D354733A}"/>
              </a:ext>
            </a:extLst>
          </p:cNvPr>
          <p:cNvSpPr>
            <a:spLocks noGrp="1"/>
          </p:cNvSpPr>
          <p:nvPr>
            <p:ph type="body" sz="quarter" idx="13" hasCustomPrompt="1"/>
          </p:nvPr>
        </p:nvSpPr>
        <p:spPr>
          <a:xfrm>
            <a:off x="1815806" y="793971"/>
            <a:ext cx="621792" cy="621792"/>
          </a:xfrm>
          <a:prstGeom prst="ellipse">
            <a:avLst/>
          </a:prstGeom>
          <a:solidFill>
            <a:schemeClr val="tx2"/>
          </a:solidFill>
        </p:spPr>
        <p:txBody>
          <a:bodyPr lIns="0" tIns="0" rIns="0" bIns="0" rtlCol="0" anchor="t" anchorCtr="0">
            <a:noAutofit/>
          </a:bodyPr>
          <a:lstStyle>
            <a:lvl1pPr marL="0" indent="0" algn="ctr">
              <a:lnSpc>
                <a:spcPct val="100000"/>
              </a:lnSpc>
              <a:spcBef>
                <a:spcPts val="0"/>
              </a:spcBef>
              <a:buNone/>
              <a:defRPr lang="en-GB" sz="3200" b="0">
                <a:noFill/>
              </a:defRPr>
            </a:lvl1pPr>
          </a:lstStyle>
          <a:p>
            <a:pPr lvl="0" rtl="0"/>
            <a:r>
              <a:rPr lang="en-GB"/>
              <a:t>X</a:t>
            </a:r>
          </a:p>
        </p:txBody>
      </p:sp>
      <p:sp>
        <p:nvSpPr>
          <p:cNvPr id="3" name="Picture Placeholder 2">
            <a:extLst>
              <a:ext uri="{FF2B5EF4-FFF2-40B4-BE49-F238E27FC236}">
                <a16:creationId xmlns:a16="http://schemas.microsoft.com/office/drawing/2014/main" id="{3AA4EA03-DC7A-CC5C-0E56-20FDFBD152A4}"/>
              </a:ext>
            </a:extLst>
          </p:cNvPr>
          <p:cNvSpPr>
            <a:spLocks noGrp="1"/>
          </p:cNvSpPr>
          <p:nvPr>
            <p:ph type="pic" idx="1"/>
          </p:nvPr>
        </p:nvSpPr>
        <p:spPr>
          <a:xfrm>
            <a:off x="5180012" y="1725930"/>
            <a:ext cx="6172200" cy="4873625"/>
          </a:xfrm>
        </p:spPr>
        <p:txBody>
          <a:bodyPr rtlCol="0"/>
          <a:lstStyle>
            <a:lvl1pPr marL="0" indent="0">
              <a:buNone/>
              <a:defRPr lang="en-GB" sz="3200"/>
            </a:lvl1pPr>
            <a:lvl2pPr marL="457200" indent="0">
              <a:buNone/>
              <a:defRPr lang="en-GB" sz="2800"/>
            </a:lvl2pPr>
            <a:lvl3pPr marL="914400" indent="0">
              <a:buNone/>
              <a:defRPr lang="en-GB" sz="2400"/>
            </a:lvl3pPr>
            <a:lvl4pPr marL="1371600" indent="0">
              <a:buNone/>
              <a:defRPr lang="en-GB" sz="2000"/>
            </a:lvl4pPr>
            <a:lvl5pPr marL="1828800" indent="0">
              <a:buNone/>
              <a:defRPr lang="en-GB" sz="2000"/>
            </a:lvl5pPr>
            <a:lvl6pPr marL="2286000" indent="0">
              <a:buNone/>
              <a:defRPr lang="en-GB" sz="2000"/>
            </a:lvl6pPr>
            <a:lvl7pPr marL="2743200" indent="0">
              <a:buNone/>
              <a:defRPr lang="en-GB" sz="2000"/>
            </a:lvl7pPr>
            <a:lvl8pPr marL="3200400" indent="0">
              <a:buNone/>
              <a:defRPr lang="en-GB" sz="2000"/>
            </a:lvl8pPr>
            <a:lvl9pPr marL="3657600" indent="0">
              <a:buNone/>
              <a:defRPr lang="en-GB" sz="2000"/>
            </a:lvl9pPr>
          </a:lstStyle>
          <a:p>
            <a:pPr rtl="0"/>
            <a:r>
              <a:rPr lang="en-GB"/>
              <a:t>Click icon to add picture</a:t>
            </a:r>
            <a:endParaRPr lang="en-GB" dirty="0"/>
          </a:p>
        </p:txBody>
      </p:sp>
      <p:sp>
        <p:nvSpPr>
          <p:cNvPr id="4" name="Text Placeholder 3">
            <a:extLst>
              <a:ext uri="{FF2B5EF4-FFF2-40B4-BE49-F238E27FC236}">
                <a16:creationId xmlns:a16="http://schemas.microsoft.com/office/drawing/2014/main" id="{53A30CC9-5F1C-933D-A4C9-7DCE2F039EE1}"/>
              </a:ext>
            </a:extLst>
          </p:cNvPr>
          <p:cNvSpPr>
            <a:spLocks noGrp="1"/>
          </p:cNvSpPr>
          <p:nvPr>
            <p:ph type="body" sz="half" idx="2"/>
          </p:nvPr>
        </p:nvSpPr>
        <p:spPr>
          <a:xfrm>
            <a:off x="839788" y="2057400"/>
            <a:ext cx="3932237" cy="3811588"/>
          </a:xfrm>
        </p:spPr>
        <p:txBody>
          <a:bodyPr rtlCol="0"/>
          <a:lstStyle>
            <a:lvl1pPr marL="0" indent="0">
              <a:buNone/>
              <a:defRPr lang="en-GB" sz="1600"/>
            </a:lvl1pPr>
            <a:lvl2pPr marL="457200" indent="0">
              <a:buNone/>
              <a:defRPr lang="en-GB" sz="1400"/>
            </a:lvl2pPr>
            <a:lvl3pPr marL="914400" indent="0">
              <a:buNone/>
              <a:defRPr lang="en-GB" sz="1200"/>
            </a:lvl3pPr>
            <a:lvl4pPr marL="1371600" indent="0">
              <a:buNone/>
              <a:defRPr lang="en-GB" sz="1000"/>
            </a:lvl4pPr>
            <a:lvl5pPr marL="1828800" indent="0">
              <a:buNone/>
              <a:defRPr lang="en-GB" sz="1000"/>
            </a:lvl5pPr>
            <a:lvl6pPr marL="2286000" indent="0">
              <a:buNone/>
              <a:defRPr lang="en-GB" sz="1000"/>
            </a:lvl6pPr>
            <a:lvl7pPr marL="2743200" indent="0">
              <a:buNone/>
              <a:defRPr lang="en-GB" sz="1000"/>
            </a:lvl7pPr>
            <a:lvl8pPr marL="3200400" indent="0">
              <a:buNone/>
              <a:defRPr lang="en-GB" sz="1000"/>
            </a:lvl8pPr>
            <a:lvl9pPr marL="3657600" indent="0">
              <a:buNone/>
              <a:defRPr lang="en-GB" sz="1000"/>
            </a:lvl9pPr>
          </a:lstStyle>
          <a:p>
            <a:pPr lvl="0" rtl="0"/>
            <a:r>
              <a:rPr lang="en-GB"/>
              <a:t>Click to edit Master text styles</a:t>
            </a:r>
          </a:p>
        </p:txBody>
      </p:sp>
      <p:sp>
        <p:nvSpPr>
          <p:cNvPr id="8" name="Footer Placeholder 7">
            <a:extLst>
              <a:ext uri="{FF2B5EF4-FFF2-40B4-BE49-F238E27FC236}">
                <a16:creationId xmlns:a16="http://schemas.microsoft.com/office/drawing/2014/main" id="{04304BF9-EDC8-7868-84C1-6CCB690381DB}"/>
              </a:ext>
            </a:extLst>
          </p:cNvPr>
          <p:cNvSpPr>
            <a:spLocks noGrp="1"/>
          </p:cNvSpPr>
          <p:nvPr>
            <p:ph type="ftr" sz="quarter" idx="10"/>
          </p:nvPr>
        </p:nvSpPr>
        <p:spPr/>
        <p:txBody>
          <a:bodyPr rtlCol="0"/>
          <a:lstStyle>
            <a:defPPr>
              <a:defRPr lang="en-GB"/>
            </a:defPPr>
          </a:lstStyle>
          <a:p>
            <a:pPr rtl="0"/>
            <a:endParaRPr lang="en-GB" dirty="0"/>
          </a:p>
        </p:txBody>
      </p:sp>
      <p:sp>
        <p:nvSpPr>
          <p:cNvPr id="9" name="Slide Number Placeholder 8">
            <a:extLst>
              <a:ext uri="{FF2B5EF4-FFF2-40B4-BE49-F238E27FC236}">
                <a16:creationId xmlns:a16="http://schemas.microsoft.com/office/drawing/2014/main" id="{37FE0970-0DB3-2D10-BEAE-54A52070A1FE}"/>
              </a:ext>
            </a:extLst>
          </p:cNvPr>
          <p:cNvSpPr>
            <a:spLocks noGrp="1"/>
          </p:cNvSpPr>
          <p:nvPr>
            <p:ph type="sldNum" sz="quarter" idx="11"/>
          </p:nvPr>
        </p:nvSpPr>
        <p:spPr/>
        <p:txBody>
          <a:bodyPr rtlCol="0"/>
          <a:lstStyle>
            <a:defPPr>
              <a:defRPr lang="en-GB"/>
            </a:defPPr>
          </a:lstStyle>
          <a:p>
            <a:pPr rtl="0"/>
            <a:fld id="{CC43B8D3-9A08-F84C-9DD4-44948BA52D4B}" type="slidenum">
              <a:rPr lang="en-GB" smtClean="0"/>
              <a:pPr/>
              <a:t>‹#›</a:t>
            </a:fld>
            <a:endParaRPr lang="en-GB" dirty="0"/>
          </a:p>
        </p:txBody>
      </p:sp>
      <p:sp>
        <p:nvSpPr>
          <p:cNvPr id="10" name="Title 9">
            <a:extLst>
              <a:ext uri="{FF2B5EF4-FFF2-40B4-BE49-F238E27FC236}">
                <a16:creationId xmlns:a16="http://schemas.microsoft.com/office/drawing/2014/main" id="{FC668391-E0E0-74A5-F96F-B67ECAE86D37}"/>
              </a:ext>
            </a:extLst>
          </p:cNvPr>
          <p:cNvSpPr>
            <a:spLocks noGrp="1"/>
          </p:cNvSpPr>
          <p:nvPr>
            <p:ph type="title"/>
          </p:nvPr>
        </p:nvSpPr>
        <p:spPr/>
        <p:txBody>
          <a:bodyPr rtlCol="0"/>
          <a:lstStyle>
            <a:defPPr>
              <a:defRPr lang="en-GB"/>
            </a:defPPr>
          </a:lstStyle>
          <a:p>
            <a:pPr rtl="0"/>
            <a:r>
              <a:rPr lang="en-GB"/>
              <a:t>Click to edit Master title style</a:t>
            </a:r>
          </a:p>
        </p:txBody>
      </p:sp>
    </p:spTree>
    <p:extLst>
      <p:ext uri="{BB962C8B-B14F-4D97-AF65-F5344CB8AC3E}">
        <p14:creationId xmlns:p14="http://schemas.microsoft.com/office/powerpoint/2010/main" val="4011728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AE1B9-1C14-F852-2B97-05DAA5F80CD7}"/>
              </a:ext>
            </a:extLst>
          </p:cNvPr>
          <p:cNvSpPr>
            <a:spLocks noGrp="1"/>
          </p:cNvSpPr>
          <p:nvPr>
            <p:ph type="title"/>
          </p:nvPr>
        </p:nvSpPr>
        <p:spPr>
          <a:xfrm>
            <a:off x="603504" y="438912"/>
            <a:ext cx="8762246" cy="1325880"/>
          </a:xfrm>
        </p:spPr>
        <p:txBody>
          <a:bodyPr rtlCol="0"/>
          <a:lstStyle>
            <a:lvl1pPr>
              <a:defRPr lang="en-GB" sz="6600"/>
            </a:lvl1pPr>
          </a:lstStyle>
          <a:p>
            <a:pPr rtl="0"/>
            <a:r>
              <a:rPr lang="en-GB"/>
              <a:t>Click to edit Master title style</a:t>
            </a:r>
          </a:p>
        </p:txBody>
      </p:sp>
      <p:sp>
        <p:nvSpPr>
          <p:cNvPr id="8" name="Text Placeholder 7">
            <a:extLst>
              <a:ext uri="{FF2B5EF4-FFF2-40B4-BE49-F238E27FC236}">
                <a16:creationId xmlns:a16="http://schemas.microsoft.com/office/drawing/2014/main" id="{A8596636-128C-4D64-E63E-16619F5CDF2C}"/>
              </a:ext>
            </a:extLst>
          </p:cNvPr>
          <p:cNvSpPr>
            <a:spLocks noGrp="1"/>
          </p:cNvSpPr>
          <p:nvPr>
            <p:ph type="body" sz="quarter" idx="13"/>
          </p:nvPr>
        </p:nvSpPr>
        <p:spPr>
          <a:xfrm>
            <a:off x="0" y="1892808"/>
            <a:ext cx="8659368" cy="749808"/>
          </a:xfrm>
          <a:solidFill>
            <a:schemeClr val="accent1">
              <a:lumMod val="75000"/>
            </a:schemeClr>
          </a:solidFill>
        </p:spPr>
        <p:txBody>
          <a:bodyPr lIns="713232" rtlCol="0" anchor="ctr">
            <a:noAutofit/>
          </a:bodyPr>
          <a:lstStyle>
            <a:lvl1pPr marL="0" indent="0">
              <a:buNone/>
              <a:defRPr lang="en-GB" sz="4000">
                <a:solidFill>
                  <a:schemeClr val="bg2"/>
                </a:solidFill>
              </a:defRPr>
            </a:lvl1pPr>
          </a:lstStyle>
          <a:p>
            <a:pPr lvl="0" rtl="0"/>
            <a:r>
              <a:rPr lang="en-GB"/>
              <a:t>Click to edit Master text styles</a:t>
            </a:r>
          </a:p>
        </p:txBody>
      </p:sp>
      <p:sp>
        <p:nvSpPr>
          <p:cNvPr id="14" name="Text Placeholder 13">
            <a:extLst>
              <a:ext uri="{FF2B5EF4-FFF2-40B4-BE49-F238E27FC236}">
                <a16:creationId xmlns:a16="http://schemas.microsoft.com/office/drawing/2014/main" id="{D5E065C5-B7CB-9146-3A7C-A6F39CA9B231}"/>
              </a:ext>
            </a:extLst>
          </p:cNvPr>
          <p:cNvSpPr>
            <a:spLocks noGrp="1"/>
          </p:cNvSpPr>
          <p:nvPr>
            <p:ph type="body" sz="quarter" idx="18" hasCustomPrompt="1"/>
          </p:nvPr>
        </p:nvSpPr>
        <p:spPr>
          <a:xfrm>
            <a:off x="8183880" y="1792224"/>
            <a:ext cx="960120" cy="960120"/>
          </a:xfrm>
          <a:prstGeom prst="ellipse">
            <a:avLst/>
          </a:prstGeom>
          <a:solidFill>
            <a:schemeClr val="accent1">
              <a:lumMod val="75000"/>
            </a:schemeClr>
          </a:solidFill>
          <a:ln w="63500">
            <a:solidFill>
              <a:schemeClr val="bg2"/>
            </a:solidFill>
          </a:ln>
        </p:spPr>
        <p:txBody>
          <a:bodyPr lIns="0" tIns="0" rIns="0" bIns="0" rtlCol="0" anchor="ctr">
            <a:noAutofit/>
          </a:bodyPr>
          <a:lstStyle>
            <a:lvl1pPr marL="0" indent="0" algn="ctr">
              <a:buNone/>
              <a:defRPr lang="en-GB" sz="4000">
                <a:solidFill>
                  <a:schemeClr val="bg2"/>
                </a:solidFill>
              </a:defRPr>
            </a:lvl1pPr>
          </a:lstStyle>
          <a:p>
            <a:pPr lvl="0" rtl="0"/>
            <a:r>
              <a:rPr lang="en-GB"/>
              <a:t>00</a:t>
            </a:r>
          </a:p>
        </p:txBody>
      </p:sp>
      <p:sp>
        <p:nvSpPr>
          <p:cNvPr id="9" name="Text Placeholder 7">
            <a:extLst>
              <a:ext uri="{FF2B5EF4-FFF2-40B4-BE49-F238E27FC236}">
                <a16:creationId xmlns:a16="http://schemas.microsoft.com/office/drawing/2014/main" id="{BD0306DB-B174-37A8-719D-C89F9EE1189F}"/>
              </a:ext>
            </a:extLst>
          </p:cNvPr>
          <p:cNvSpPr>
            <a:spLocks noGrp="1"/>
          </p:cNvSpPr>
          <p:nvPr>
            <p:ph type="body" sz="quarter" idx="14"/>
          </p:nvPr>
        </p:nvSpPr>
        <p:spPr>
          <a:xfrm>
            <a:off x="0" y="2891790"/>
            <a:ext cx="8659368" cy="749808"/>
          </a:xfrm>
          <a:solidFill>
            <a:schemeClr val="accent2">
              <a:lumMod val="75000"/>
            </a:schemeClr>
          </a:solidFill>
        </p:spPr>
        <p:txBody>
          <a:bodyPr lIns="713232" rtlCol="0" anchor="ctr">
            <a:noAutofit/>
          </a:bodyPr>
          <a:lstStyle>
            <a:lvl1pPr marL="0" indent="0">
              <a:buNone/>
              <a:defRPr lang="en-GB" sz="4000">
                <a:solidFill>
                  <a:schemeClr val="bg2"/>
                </a:solidFill>
              </a:defRPr>
            </a:lvl1pPr>
          </a:lstStyle>
          <a:p>
            <a:pPr lvl="0" rtl="0"/>
            <a:r>
              <a:rPr lang="en-GB"/>
              <a:t>Click to edit Master text styles</a:t>
            </a:r>
          </a:p>
        </p:txBody>
      </p:sp>
      <p:sp>
        <p:nvSpPr>
          <p:cNvPr id="15" name="Text Placeholder 13">
            <a:extLst>
              <a:ext uri="{FF2B5EF4-FFF2-40B4-BE49-F238E27FC236}">
                <a16:creationId xmlns:a16="http://schemas.microsoft.com/office/drawing/2014/main" id="{D80DBC95-A30E-E3C3-6A02-0DE7F6995B64}"/>
              </a:ext>
            </a:extLst>
          </p:cNvPr>
          <p:cNvSpPr>
            <a:spLocks noGrp="1"/>
          </p:cNvSpPr>
          <p:nvPr>
            <p:ph type="body" sz="quarter" idx="19" hasCustomPrompt="1"/>
          </p:nvPr>
        </p:nvSpPr>
        <p:spPr>
          <a:xfrm>
            <a:off x="8183880" y="2784348"/>
            <a:ext cx="960120" cy="960120"/>
          </a:xfrm>
          <a:prstGeom prst="ellipse">
            <a:avLst/>
          </a:prstGeom>
          <a:solidFill>
            <a:schemeClr val="accent2">
              <a:lumMod val="75000"/>
            </a:schemeClr>
          </a:solidFill>
          <a:ln w="63500">
            <a:solidFill>
              <a:schemeClr val="bg2"/>
            </a:solidFill>
          </a:ln>
        </p:spPr>
        <p:txBody>
          <a:bodyPr lIns="0" tIns="0" rIns="0" bIns="0" rtlCol="0" anchor="ctr">
            <a:noAutofit/>
          </a:bodyPr>
          <a:lstStyle>
            <a:lvl1pPr marL="0" indent="0" algn="ctr">
              <a:buNone/>
              <a:defRPr lang="en-GB" sz="4000">
                <a:solidFill>
                  <a:schemeClr val="bg2"/>
                </a:solidFill>
              </a:defRPr>
            </a:lvl1pPr>
          </a:lstStyle>
          <a:p>
            <a:pPr lvl="0" rtl="0"/>
            <a:r>
              <a:rPr lang="en-GB"/>
              <a:t>00</a:t>
            </a:r>
          </a:p>
        </p:txBody>
      </p:sp>
      <p:sp>
        <p:nvSpPr>
          <p:cNvPr id="10" name="Text Placeholder 7">
            <a:extLst>
              <a:ext uri="{FF2B5EF4-FFF2-40B4-BE49-F238E27FC236}">
                <a16:creationId xmlns:a16="http://schemas.microsoft.com/office/drawing/2014/main" id="{CFF0762B-1AD3-943D-F4CC-9D5CF5740539}"/>
              </a:ext>
            </a:extLst>
          </p:cNvPr>
          <p:cNvSpPr>
            <a:spLocks noGrp="1"/>
          </p:cNvSpPr>
          <p:nvPr>
            <p:ph type="body" sz="quarter" idx="15"/>
          </p:nvPr>
        </p:nvSpPr>
        <p:spPr>
          <a:xfrm>
            <a:off x="0" y="3890772"/>
            <a:ext cx="8659368" cy="749808"/>
          </a:xfrm>
          <a:solidFill>
            <a:schemeClr val="accent4">
              <a:lumMod val="75000"/>
            </a:schemeClr>
          </a:solidFill>
        </p:spPr>
        <p:txBody>
          <a:bodyPr lIns="713232" rtlCol="0" anchor="ctr">
            <a:noAutofit/>
          </a:bodyPr>
          <a:lstStyle>
            <a:lvl1pPr marL="0" indent="0">
              <a:buNone/>
              <a:defRPr lang="en-GB" sz="4000">
                <a:solidFill>
                  <a:schemeClr val="bg2"/>
                </a:solidFill>
              </a:defRPr>
            </a:lvl1pPr>
          </a:lstStyle>
          <a:p>
            <a:pPr lvl="0" rtl="0"/>
            <a:r>
              <a:rPr lang="en-GB"/>
              <a:t>Click to edit Master text styles</a:t>
            </a:r>
          </a:p>
        </p:txBody>
      </p:sp>
      <p:sp>
        <p:nvSpPr>
          <p:cNvPr id="16" name="Text Placeholder 13">
            <a:extLst>
              <a:ext uri="{FF2B5EF4-FFF2-40B4-BE49-F238E27FC236}">
                <a16:creationId xmlns:a16="http://schemas.microsoft.com/office/drawing/2014/main" id="{51060427-2619-E83D-D977-65854C7AA35B}"/>
              </a:ext>
            </a:extLst>
          </p:cNvPr>
          <p:cNvSpPr>
            <a:spLocks noGrp="1"/>
          </p:cNvSpPr>
          <p:nvPr>
            <p:ph type="body" sz="quarter" idx="20" hasCustomPrompt="1"/>
          </p:nvPr>
        </p:nvSpPr>
        <p:spPr>
          <a:xfrm>
            <a:off x="8183880" y="3776472"/>
            <a:ext cx="960120" cy="960120"/>
          </a:xfrm>
          <a:prstGeom prst="ellipse">
            <a:avLst/>
          </a:prstGeom>
          <a:solidFill>
            <a:schemeClr val="accent4">
              <a:lumMod val="75000"/>
            </a:schemeClr>
          </a:solidFill>
          <a:ln w="63500">
            <a:solidFill>
              <a:schemeClr val="bg2"/>
            </a:solidFill>
          </a:ln>
        </p:spPr>
        <p:txBody>
          <a:bodyPr lIns="0" tIns="0" rIns="0" bIns="0" rtlCol="0" anchor="ctr">
            <a:noAutofit/>
          </a:bodyPr>
          <a:lstStyle>
            <a:lvl1pPr marL="0" indent="0" algn="ctr">
              <a:buNone/>
              <a:defRPr lang="en-GB" sz="4000">
                <a:solidFill>
                  <a:schemeClr val="bg2"/>
                </a:solidFill>
              </a:defRPr>
            </a:lvl1pPr>
          </a:lstStyle>
          <a:p>
            <a:pPr lvl="0" rtl="0"/>
            <a:r>
              <a:rPr lang="en-GB"/>
              <a:t>00</a:t>
            </a:r>
          </a:p>
        </p:txBody>
      </p:sp>
      <p:sp>
        <p:nvSpPr>
          <p:cNvPr id="11" name="Text Placeholder 7">
            <a:extLst>
              <a:ext uri="{FF2B5EF4-FFF2-40B4-BE49-F238E27FC236}">
                <a16:creationId xmlns:a16="http://schemas.microsoft.com/office/drawing/2014/main" id="{8B28E366-646A-5633-0E0C-1BB99B27FDDB}"/>
              </a:ext>
            </a:extLst>
          </p:cNvPr>
          <p:cNvSpPr>
            <a:spLocks noGrp="1"/>
          </p:cNvSpPr>
          <p:nvPr>
            <p:ph type="body" sz="quarter" idx="16"/>
          </p:nvPr>
        </p:nvSpPr>
        <p:spPr>
          <a:xfrm>
            <a:off x="0" y="4889754"/>
            <a:ext cx="8659368" cy="749808"/>
          </a:xfrm>
          <a:solidFill>
            <a:schemeClr val="tx1">
              <a:lumMod val="90000"/>
              <a:lumOff val="10000"/>
            </a:schemeClr>
          </a:solidFill>
        </p:spPr>
        <p:txBody>
          <a:bodyPr lIns="713232" rtlCol="0" anchor="ctr">
            <a:noAutofit/>
          </a:bodyPr>
          <a:lstStyle>
            <a:lvl1pPr marL="0" indent="0">
              <a:buNone/>
              <a:defRPr lang="en-GB" sz="4000">
                <a:solidFill>
                  <a:schemeClr val="bg2"/>
                </a:solidFill>
              </a:defRPr>
            </a:lvl1pPr>
          </a:lstStyle>
          <a:p>
            <a:pPr lvl="0" rtl="0"/>
            <a:r>
              <a:rPr lang="en-GB"/>
              <a:t>Click to edit Master text styles</a:t>
            </a:r>
          </a:p>
        </p:txBody>
      </p:sp>
      <p:sp>
        <p:nvSpPr>
          <p:cNvPr id="17" name="Text Placeholder 13">
            <a:extLst>
              <a:ext uri="{FF2B5EF4-FFF2-40B4-BE49-F238E27FC236}">
                <a16:creationId xmlns:a16="http://schemas.microsoft.com/office/drawing/2014/main" id="{2A38A746-8D71-1D08-BD7B-347D1E598542}"/>
              </a:ext>
            </a:extLst>
          </p:cNvPr>
          <p:cNvSpPr>
            <a:spLocks noGrp="1"/>
          </p:cNvSpPr>
          <p:nvPr>
            <p:ph type="body" sz="quarter" idx="21" hasCustomPrompt="1"/>
          </p:nvPr>
        </p:nvSpPr>
        <p:spPr>
          <a:xfrm>
            <a:off x="8183880" y="4768596"/>
            <a:ext cx="960120" cy="960120"/>
          </a:xfrm>
          <a:prstGeom prst="ellipse">
            <a:avLst/>
          </a:prstGeom>
          <a:solidFill>
            <a:schemeClr val="tx2"/>
          </a:solidFill>
          <a:ln w="63500">
            <a:solidFill>
              <a:schemeClr val="bg2"/>
            </a:solidFill>
          </a:ln>
        </p:spPr>
        <p:txBody>
          <a:bodyPr lIns="0" tIns="0" rIns="0" bIns="0" rtlCol="0" anchor="ctr">
            <a:noAutofit/>
          </a:bodyPr>
          <a:lstStyle>
            <a:lvl1pPr marL="0" indent="0" algn="ctr">
              <a:buNone/>
              <a:defRPr lang="en-GB" sz="4000">
                <a:solidFill>
                  <a:schemeClr val="bg2"/>
                </a:solidFill>
              </a:defRPr>
            </a:lvl1pPr>
          </a:lstStyle>
          <a:p>
            <a:pPr lvl="0" rtl="0"/>
            <a:r>
              <a:rPr lang="en-GB"/>
              <a:t>00</a:t>
            </a:r>
          </a:p>
        </p:txBody>
      </p:sp>
      <p:sp>
        <p:nvSpPr>
          <p:cNvPr id="12" name="Text Placeholder 7">
            <a:extLst>
              <a:ext uri="{FF2B5EF4-FFF2-40B4-BE49-F238E27FC236}">
                <a16:creationId xmlns:a16="http://schemas.microsoft.com/office/drawing/2014/main" id="{CB500DDB-4549-EAE1-1AA8-DBD382D2B9AB}"/>
              </a:ext>
            </a:extLst>
          </p:cNvPr>
          <p:cNvSpPr>
            <a:spLocks noGrp="1"/>
          </p:cNvSpPr>
          <p:nvPr>
            <p:ph type="body" sz="quarter" idx="17"/>
          </p:nvPr>
        </p:nvSpPr>
        <p:spPr>
          <a:xfrm>
            <a:off x="0" y="5888736"/>
            <a:ext cx="8659368" cy="749808"/>
          </a:xfrm>
          <a:solidFill>
            <a:schemeClr val="accent3">
              <a:lumMod val="75000"/>
            </a:schemeClr>
          </a:solidFill>
        </p:spPr>
        <p:txBody>
          <a:bodyPr lIns="713232" rtlCol="0" anchor="ctr">
            <a:noAutofit/>
          </a:bodyPr>
          <a:lstStyle>
            <a:lvl1pPr marL="0" indent="0">
              <a:buNone/>
              <a:defRPr lang="en-GB" sz="4000">
                <a:solidFill>
                  <a:schemeClr val="bg2"/>
                </a:solidFill>
              </a:defRPr>
            </a:lvl1pPr>
          </a:lstStyle>
          <a:p>
            <a:pPr lvl="0" rtl="0"/>
            <a:r>
              <a:rPr lang="en-GB"/>
              <a:t>Click to edit Master text styles</a:t>
            </a:r>
          </a:p>
        </p:txBody>
      </p:sp>
      <p:sp>
        <p:nvSpPr>
          <p:cNvPr id="18" name="Text Placeholder 13">
            <a:extLst>
              <a:ext uri="{FF2B5EF4-FFF2-40B4-BE49-F238E27FC236}">
                <a16:creationId xmlns:a16="http://schemas.microsoft.com/office/drawing/2014/main" id="{EC619F49-49DD-DF7B-37A0-6104FF3C2B30}"/>
              </a:ext>
            </a:extLst>
          </p:cNvPr>
          <p:cNvSpPr>
            <a:spLocks noGrp="1"/>
          </p:cNvSpPr>
          <p:nvPr>
            <p:ph type="body" sz="quarter" idx="22" hasCustomPrompt="1"/>
          </p:nvPr>
        </p:nvSpPr>
        <p:spPr>
          <a:xfrm>
            <a:off x="8183880" y="5760720"/>
            <a:ext cx="960120" cy="960120"/>
          </a:xfrm>
          <a:prstGeom prst="ellipse">
            <a:avLst/>
          </a:prstGeom>
          <a:solidFill>
            <a:schemeClr val="accent3">
              <a:lumMod val="75000"/>
            </a:schemeClr>
          </a:solidFill>
          <a:ln w="63500">
            <a:solidFill>
              <a:schemeClr val="bg2"/>
            </a:solidFill>
          </a:ln>
        </p:spPr>
        <p:txBody>
          <a:bodyPr lIns="0" tIns="0" rIns="0" bIns="0" rtlCol="0" anchor="ctr">
            <a:noAutofit/>
          </a:bodyPr>
          <a:lstStyle>
            <a:lvl1pPr marL="0" indent="0" algn="ctr">
              <a:buNone/>
              <a:defRPr lang="en-GB" sz="4000">
                <a:solidFill>
                  <a:schemeClr val="bg2"/>
                </a:solidFill>
              </a:defRPr>
            </a:lvl1pPr>
          </a:lstStyle>
          <a:p>
            <a:pPr lvl="0" rtl="0"/>
            <a:r>
              <a:rPr lang="en-GB"/>
              <a:t>00</a:t>
            </a:r>
          </a:p>
        </p:txBody>
      </p:sp>
      <p:pic>
        <p:nvPicPr>
          <p:cNvPr id="13" name="Picture 2" descr="Creative Commons Licence">
            <a:hlinkClick r:id="rId2"/>
            <a:extLst>
              <a:ext uri="{FF2B5EF4-FFF2-40B4-BE49-F238E27FC236}">
                <a16:creationId xmlns:a16="http://schemas.microsoft.com/office/drawing/2014/main" id="{7E149A9D-30E8-A03D-CD7F-E62E8C2340A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22345" y="6240780"/>
            <a:ext cx="1050836" cy="370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961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3" name="Freeform: Shape 22" hidden="1">
            <a:extLst>
              <a:ext uri="{FF2B5EF4-FFF2-40B4-BE49-F238E27FC236}">
                <a16:creationId xmlns:a16="http://schemas.microsoft.com/office/drawing/2014/main" id="{25EA7C35-FF1A-FBFD-05A2-718EB0D16B65}"/>
              </a:ext>
            </a:extLst>
          </p:cNvPr>
          <p:cNvSpPr/>
          <p:nvPr/>
        </p:nvSpPr>
        <p:spPr>
          <a:xfrm>
            <a:off x="233681" y="2011679"/>
            <a:ext cx="3195438" cy="3286867"/>
          </a:xfrm>
          <a:custGeom>
            <a:avLst/>
            <a:gdLst>
              <a:gd name="connsiteX0" fmla="*/ 2213 w 9357201"/>
              <a:gd name="connsiteY0" fmla="*/ -650 h 3276674"/>
              <a:gd name="connsiteX1" fmla="*/ 8009370 w 9357201"/>
              <a:gd name="connsiteY1" fmla="*/ -650 h 3276674"/>
              <a:gd name="connsiteX2" fmla="*/ 9359415 w 9357201"/>
              <a:gd name="connsiteY2" fmla="*/ 1355860 h 3276674"/>
              <a:gd name="connsiteX3" fmla="*/ 9359415 w 9357201"/>
              <a:gd name="connsiteY3" fmla="*/ 3276024 h 3276674"/>
              <a:gd name="connsiteX0" fmla="*/ 0 w 9357202"/>
              <a:gd name="connsiteY0" fmla="*/ 33 h 3276707"/>
              <a:gd name="connsiteX1" fmla="*/ 5765524 w 9357202"/>
              <a:gd name="connsiteY1" fmla="*/ 0 h 3276707"/>
              <a:gd name="connsiteX2" fmla="*/ 8007157 w 9357202"/>
              <a:gd name="connsiteY2" fmla="*/ 33 h 3276707"/>
              <a:gd name="connsiteX3" fmla="*/ 9357202 w 9357202"/>
              <a:gd name="connsiteY3" fmla="*/ 1356543 h 3276707"/>
              <a:gd name="connsiteX4" fmla="*/ 9357202 w 9357202"/>
              <a:gd name="connsiteY4" fmla="*/ 3276707 h 3276707"/>
              <a:gd name="connsiteX0" fmla="*/ 0 w 3591678"/>
              <a:gd name="connsiteY0" fmla="*/ 0 h 3276707"/>
              <a:gd name="connsiteX1" fmla="*/ 2241633 w 3591678"/>
              <a:gd name="connsiteY1" fmla="*/ 33 h 3276707"/>
              <a:gd name="connsiteX2" fmla="*/ 3591678 w 3591678"/>
              <a:gd name="connsiteY2" fmla="*/ 1356543 h 3276707"/>
              <a:gd name="connsiteX3" fmla="*/ 3591678 w 3591678"/>
              <a:gd name="connsiteY3" fmla="*/ 3276707 h 3276707"/>
              <a:gd name="connsiteX0" fmla="*/ 0 w 3408798"/>
              <a:gd name="connsiteY0" fmla="*/ 0 h 3276707"/>
              <a:gd name="connsiteX1" fmla="*/ 2058753 w 3408798"/>
              <a:gd name="connsiteY1" fmla="*/ 33 h 3276707"/>
              <a:gd name="connsiteX2" fmla="*/ 3408798 w 3408798"/>
              <a:gd name="connsiteY2" fmla="*/ 1356543 h 3276707"/>
              <a:gd name="connsiteX3" fmla="*/ 3408798 w 3408798"/>
              <a:gd name="connsiteY3" fmla="*/ 3276707 h 3276707"/>
              <a:gd name="connsiteX0" fmla="*/ 0 w 3225918"/>
              <a:gd name="connsiteY0" fmla="*/ 0 h 3286867"/>
              <a:gd name="connsiteX1" fmla="*/ 1875873 w 3225918"/>
              <a:gd name="connsiteY1" fmla="*/ 10193 h 3286867"/>
              <a:gd name="connsiteX2" fmla="*/ 3225918 w 3225918"/>
              <a:gd name="connsiteY2" fmla="*/ 1366703 h 3286867"/>
              <a:gd name="connsiteX3" fmla="*/ 3225918 w 3225918"/>
              <a:gd name="connsiteY3" fmla="*/ 3286867 h 3286867"/>
              <a:gd name="connsiteX0" fmla="*/ 0 w 3195438"/>
              <a:gd name="connsiteY0" fmla="*/ 0 h 3286867"/>
              <a:gd name="connsiteX1" fmla="*/ 1845393 w 3195438"/>
              <a:gd name="connsiteY1" fmla="*/ 10193 h 3286867"/>
              <a:gd name="connsiteX2" fmla="*/ 3195438 w 3195438"/>
              <a:gd name="connsiteY2" fmla="*/ 1366703 h 3286867"/>
              <a:gd name="connsiteX3" fmla="*/ 3195438 w 3195438"/>
              <a:gd name="connsiteY3" fmla="*/ 3286867 h 3286867"/>
            </a:gdLst>
            <a:ahLst/>
            <a:cxnLst>
              <a:cxn ang="0">
                <a:pos x="connsiteX0" y="connsiteY0"/>
              </a:cxn>
              <a:cxn ang="0">
                <a:pos x="connsiteX1" y="connsiteY1"/>
              </a:cxn>
              <a:cxn ang="0">
                <a:pos x="connsiteX2" y="connsiteY2"/>
              </a:cxn>
              <a:cxn ang="0">
                <a:pos x="connsiteX3" y="connsiteY3"/>
              </a:cxn>
            </a:cxnLst>
            <a:rect l="l" t="t" r="r" b="b"/>
            <a:pathLst>
              <a:path w="3195438" h="3286867">
                <a:moveTo>
                  <a:pt x="0" y="0"/>
                </a:moveTo>
                <a:lnTo>
                  <a:pt x="1845393" y="10193"/>
                </a:lnTo>
                <a:cubicBezTo>
                  <a:pt x="2591000" y="10193"/>
                  <a:pt x="3195438" y="617523"/>
                  <a:pt x="3195438" y="1366703"/>
                </a:cubicBezTo>
                <a:lnTo>
                  <a:pt x="3195438" y="3286867"/>
                </a:lnTo>
              </a:path>
            </a:pathLst>
          </a:custGeom>
          <a:noFill/>
          <a:ln w="510466" cap="sq">
            <a:solidFill>
              <a:srgbClr val="00AA59"/>
            </a:solidFill>
            <a:prstDash val="solid"/>
            <a:round/>
          </a:ln>
        </p:spPr>
        <p:txBody>
          <a:bodyPr rtlCol="0" anchor="ctr"/>
          <a:lstStyle>
            <a:defPPr>
              <a:defRPr lang="en-GB"/>
            </a:defPPr>
          </a:lstStyle>
          <a:p>
            <a:pPr rtl="0"/>
            <a:endParaRPr lang="en-GB" dirty="0"/>
          </a:p>
        </p:txBody>
      </p:sp>
      <p:sp>
        <p:nvSpPr>
          <p:cNvPr id="24" name="Freeform: Shape 23" hidden="1">
            <a:extLst>
              <a:ext uri="{FF2B5EF4-FFF2-40B4-BE49-F238E27FC236}">
                <a16:creationId xmlns:a16="http://schemas.microsoft.com/office/drawing/2014/main" id="{B09E8213-E4A1-3E30-9198-8B68ABEE82B8}"/>
              </a:ext>
            </a:extLst>
          </p:cNvPr>
          <p:cNvSpPr/>
          <p:nvPr/>
        </p:nvSpPr>
        <p:spPr>
          <a:xfrm>
            <a:off x="3429117" y="4725899"/>
            <a:ext cx="8510941" cy="1366196"/>
          </a:xfrm>
          <a:custGeom>
            <a:avLst/>
            <a:gdLst>
              <a:gd name="connsiteX0" fmla="*/ 10980107 w 10977893"/>
              <a:gd name="connsiteY0" fmla="*/ -650 h 1365979"/>
              <a:gd name="connsiteX1" fmla="*/ 10980107 w 10977893"/>
              <a:gd name="connsiteY1" fmla="*/ 789104 h 1365979"/>
              <a:gd name="connsiteX2" fmla="*/ 10357989 w 10977893"/>
              <a:gd name="connsiteY2" fmla="*/ 1365329 h 1365979"/>
              <a:gd name="connsiteX3" fmla="*/ 624331 w 10977893"/>
              <a:gd name="connsiteY3" fmla="*/ 1365329 h 1365979"/>
              <a:gd name="connsiteX4" fmla="*/ 2213 w 10977893"/>
              <a:gd name="connsiteY4" fmla="*/ 789104 h 1365979"/>
              <a:gd name="connsiteX5" fmla="*/ 2213 w 10977893"/>
              <a:gd name="connsiteY5" fmla="*/ -650 h 1365979"/>
              <a:gd name="connsiteX0" fmla="*/ 10977894 w 10977894"/>
              <a:gd name="connsiteY0" fmla="*/ 0 h 1365979"/>
              <a:gd name="connsiteX1" fmla="*/ 10977894 w 10977894"/>
              <a:gd name="connsiteY1" fmla="*/ 789754 h 1365979"/>
              <a:gd name="connsiteX2" fmla="*/ 10355776 w 10977894"/>
              <a:gd name="connsiteY2" fmla="*/ 1365979 h 1365979"/>
              <a:gd name="connsiteX3" fmla="*/ 8724301 w 10977894"/>
              <a:gd name="connsiteY3" fmla="*/ 1362386 h 1365979"/>
              <a:gd name="connsiteX4" fmla="*/ 622118 w 10977894"/>
              <a:gd name="connsiteY4" fmla="*/ 1365979 h 1365979"/>
              <a:gd name="connsiteX5" fmla="*/ 0 w 10977894"/>
              <a:gd name="connsiteY5" fmla="*/ 789754 h 1365979"/>
              <a:gd name="connsiteX6" fmla="*/ 0 w 10977894"/>
              <a:gd name="connsiteY6" fmla="*/ 0 h 1365979"/>
              <a:gd name="connsiteX0" fmla="*/ 10977894 w 10977894"/>
              <a:gd name="connsiteY0" fmla="*/ 789754 h 1365979"/>
              <a:gd name="connsiteX1" fmla="*/ 10355776 w 10977894"/>
              <a:gd name="connsiteY1" fmla="*/ 1365979 h 1365979"/>
              <a:gd name="connsiteX2" fmla="*/ 8724301 w 10977894"/>
              <a:gd name="connsiteY2" fmla="*/ 1362386 h 1365979"/>
              <a:gd name="connsiteX3" fmla="*/ 622118 w 10977894"/>
              <a:gd name="connsiteY3" fmla="*/ 1365979 h 1365979"/>
              <a:gd name="connsiteX4" fmla="*/ 0 w 10977894"/>
              <a:gd name="connsiteY4" fmla="*/ 789754 h 1365979"/>
              <a:gd name="connsiteX5" fmla="*/ 0 w 10977894"/>
              <a:gd name="connsiteY5" fmla="*/ 0 h 1365979"/>
              <a:gd name="connsiteX0" fmla="*/ 10355776 w 10355776"/>
              <a:gd name="connsiteY0" fmla="*/ 1365979 h 1365979"/>
              <a:gd name="connsiteX1" fmla="*/ 8724301 w 10355776"/>
              <a:gd name="connsiteY1" fmla="*/ 1362386 h 1365979"/>
              <a:gd name="connsiteX2" fmla="*/ 622118 w 10355776"/>
              <a:gd name="connsiteY2" fmla="*/ 1365979 h 1365979"/>
              <a:gd name="connsiteX3" fmla="*/ 0 w 10355776"/>
              <a:gd name="connsiteY3" fmla="*/ 789754 h 1365979"/>
              <a:gd name="connsiteX4" fmla="*/ 0 w 10355776"/>
              <a:gd name="connsiteY4" fmla="*/ 0 h 1365979"/>
              <a:gd name="connsiteX0" fmla="*/ 8724301 w 8724301"/>
              <a:gd name="connsiteY0" fmla="*/ 1362386 h 1365979"/>
              <a:gd name="connsiteX1" fmla="*/ 622118 w 8724301"/>
              <a:gd name="connsiteY1" fmla="*/ 1365979 h 1365979"/>
              <a:gd name="connsiteX2" fmla="*/ 0 w 8724301"/>
              <a:gd name="connsiteY2" fmla="*/ 789754 h 1365979"/>
              <a:gd name="connsiteX3" fmla="*/ 0 w 8724301"/>
              <a:gd name="connsiteY3" fmla="*/ 0 h 1365979"/>
              <a:gd name="connsiteX0" fmla="*/ 8510941 w 8510941"/>
              <a:gd name="connsiteY0" fmla="*/ 1366196 h 1366196"/>
              <a:gd name="connsiteX1" fmla="*/ 622118 w 8510941"/>
              <a:gd name="connsiteY1" fmla="*/ 1365979 h 1366196"/>
              <a:gd name="connsiteX2" fmla="*/ 0 w 8510941"/>
              <a:gd name="connsiteY2" fmla="*/ 789754 h 1366196"/>
              <a:gd name="connsiteX3" fmla="*/ 0 w 8510941"/>
              <a:gd name="connsiteY3" fmla="*/ 0 h 1366196"/>
            </a:gdLst>
            <a:ahLst/>
            <a:cxnLst>
              <a:cxn ang="0">
                <a:pos x="connsiteX0" y="connsiteY0"/>
              </a:cxn>
              <a:cxn ang="0">
                <a:pos x="connsiteX1" y="connsiteY1"/>
              </a:cxn>
              <a:cxn ang="0">
                <a:pos x="connsiteX2" y="connsiteY2"/>
              </a:cxn>
              <a:cxn ang="0">
                <a:pos x="connsiteX3" y="connsiteY3"/>
              </a:cxn>
            </a:cxnLst>
            <a:rect l="l" t="t" r="r" b="b"/>
            <a:pathLst>
              <a:path w="8510941" h="1366196">
                <a:moveTo>
                  <a:pt x="8510941" y="1366196"/>
                </a:moveTo>
                <a:lnTo>
                  <a:pt x="622118" y="1365979"/>
                </a:lnTo>
                <a:cubicBezTo>
                  <a:pt x="278520" y="1365979"/>
                  <a:pt x="0" y="1107979"/>
                  <a:pt x="0" y="789754"/>
                </a:cubicBezTo>
                <a:lnTo>
                  <a:pt x="0" y="0"/>
                </a:lnTo>
              </a:path>
            </a:pathLst>
          </a:custGeom>
          <a:noFill/>
          <a:ln w="510466" cap="sq">
            <a:solidFill>
              <a:srgbClr val="00AA59"/>
            </a:solidFill>
            <a:prstDash val="solid"/>
            <a:round/>
          </a:ln>
        </p:spPr>
        <p:txBody>
          <a:bodyPr rtlCol="0" anchor="ctr"/>
          <a:lstStyle>
            <a:defPPr>
              <a:defRPr lang="en-GB"/>
            </a:defPPr>
          </a:lstStyle>
          <a:p>
            <a:pPr rtl="0"/>
            <a:endParaRPr lang="en-GB" dirty="0"/>
          </a:p>
        </p:txBody>
      </p:sp>
      <p:pic>
        <p:nvPicPr>
          <p:cNvPr id="11" name="Graphic 10">
            <a:extLst>
              <a:ext uri="{FF2B5EF4-FFF2-40B4-BE49-F238E27FC236}">
                <a16:creationId xmlns:a16="http://schemas.microsoft.com/office/drawing/2014/main" id="{A67CFF6C-EDBA-8B95-5C93-0B4BB5939B82}"/>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29507" r="12032"/>
          <a:stretch/>
        </p:blipFill>
        <p:spPr>
          <a:xfrm>
            <a:off x="0" y="1779373"/>
            <a:ext cx="12192000" cy="4583992"/>
          </a:xfrm>
          <a:custGeom>
            <a:avLst/>
            <a:gdLst>
              <a:gd name="connsiteX0" fmla="*/ 0 w 12192000"/>
              <a:gd name="connsiteY0" fmla="*/ 0 h 4583992"/>
              <a:gd name="connsiteX1" fmla="*/ 12192000 w 12192000"/>
              <a:gd name="connsiteY1" fmla="*/ 0 h 4583992"/>
              <a:gd name="connsiteX2" fmla="*/ 12192000 w 12192000"/>
              <a:gd name="connsiteY2" fmla="*/ 2190264 h 4583992"/>
              <a:gd name="connsiteX3" fmla="*/ 12187938 w 12192000"/>
              <a:gd name="connsiteY3" fmla="*/ 2190264 h 4583992"/>
              <a:gd name="connsiteX4" fmla="*/ 12187938 w 12192000"/>
              <a:gd name="connsiteY4" fmla="*/ 4583992 h 4583992"/>
              <a:gd name="connsiteX5" fmla="*/ 0 w 12192000"/>
              <a:gd name="connsiteY5" fmla="*/ 4583992 h 4583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4583992">
                <a:moveTo>
                  <a:pt x="0" y="0"/>
                </a:moveTo>
                <a:lnTo>
                  <a:pt x="12192000" y="0"/>
                </a:lnTo>
                <a:lnTo>
                  <a:pt x="12192000" y="2190264"/>
                </a:lnTo>
                <a:lnTo>
                  <a:pt x="12187938" y="2190264"/>
                </a:lnTo>
                <a:lnTo>
                  <a:pt x="12187938" y="4583992"/>
                </a:lnTo>
                <a:lnTo>
                  <a:pt x="0" y="4583992"/>
                </a:lnTo>
                <a:close/>
              </a:path>
            </a:pathLst>
          </a:custGeom>
        </p:spPr>
      </p:pic>
      <p:sp>
        <p:nvSpPr>
          <p:cNvPr id="18" name="Oval 17">
            <a:extLst>
              <a:ext uri="{FF2B5EF4-FFF2-40B4-BE49-F238E27FC236}">
                <a16:creationId xmlns:a16="http://schemas.microsoft.com/office/drawing/2014/main" id="{1FEFD686-81C7-A517-F1C0-0C3D3EF340F2}"/>
              </a:ext>
            </a:extLst>
          </p:cNvPr>
          <p:cNvSpPr/>
          <p:nvPr/>
        </p:nvSpPr>
        <p:spPr>
          <a:xfrm>
            <a:off x="767250" y="3628115"/>
            <a:ext cx="1628275" cy="1628275"/>
          </a:xfrm>
          <a:prstGeom prst="ellipse">
            <a:avLst/>
          </a:prstGeom>
          <a:solidFill>
            <a:schemeClr val="accent4">
              <a:alpha val="9304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solidFill>
                <a:schemeClr val="accent4"/>
              </a:solidFill>
            </a:endParaRPr>
          </a:p>
        </p:txBody>
      </p:sp>
      <p:pic>
        <p:nvPicPr>
          <p:cNvPr id="10" name="Graphic 9">
            <a:extLst>
              <a:ext uri="{FF2B5EF4-FFF2-40B4-BE49-F238E27FC236}">
                <a16:creationId xmlns:a16="http://schemas.microsoft.com/office/drawing/2014/main" id="{6032612E-888F-3F52-2DF9-1A7FC1C338A3}"/>
              </a:ext>
            </a:extLst>
          </p:cNvPr>
          <p:cNvPicPr>
            <a:picLocks noChangeAspect="1"/>
          </p:cNvPicPr>
          <p:nvPr/>
        </p:nvPicPr>
        <p:blipFill>
          <a:blip r:embed="rId4">
            <a:extLst>
              <a:ext uri="{96DAC541-7B7A-43D3-8B79-37D633B846F1}">
                <asvg:svgBlip xmlns:asvg="http://schemas.microsoft.com/office/drawing/2016/SVG/main" r:embed="rId5"/>
              </a:ext>
            </a:extLst>
          </a:blip>
          <a:srcRect b="72707"/>
          <a:stretch>
            <a:fillRect/>
          </a:stretch>
        </p:blipFill>
        <p:spPr>
          <a:xfrm>
            <a:off x="5315713" y="5020135"/>
            <a:ext cx="6718341" cy="1871772"/>
          </a:xfrm>
          <a:custGeom>
            <a:avLst/>
            <a:gdLst>
              <a:gd name="connsiteX0" fmla="*/ 0 w 6718341"/>
              <a:gd name="connsiteY0" fmla="*/ 0 h 1871772"/>
              <a:gd name="connsiteX1" fmla="*/ 6718341 w 6718341"/>
              <a:gd name="connsiteY1" fmla="*/ 0 h 1871772"/>
              <a:gd name="connsiteX2" fmla="*/ 6718341 w 6718341"/>
              <a:gd name="connsiteY2" fmla="*/ 1871772 h 1871772"/>
              <a:gd name="connsiteX3" fmla="*/ 0 w 6718341"/>
              <a:gd name="connsiteY3" fmla="*/ 1871772 h 1871772"/>
            </a:gdLst>
            <a:ahLst/>
            <a:cxnLst>
              <a:cxn ang="0">
                <a:pos x="connsiteX0" y="connsiteY0"/>
              </a:cxn>
              <a:cxn ang="0">
                <a:pos x="connsiteX1" y="connsiteY1"/>
              </a:cxn>
              <a:cxn ang="0">
                <a:pos x="connsiteX2" y="connsiteY2"/>
              </a:cxn>
              <a:cxn ang="0">
                <a:pos x="connsiteX3" y="connsiteY3"/>
              </a:cxn>
            </a:cxnLst>
            <a:rect l="l" t="t" r="r" b="b"/>
            <a:pathLst>
              <a:path w="6718341" h="1871772">
                <a:moveTo>
                  <a:pt x="0" y="0"/>
                </a:moveTo>
                <a:lnTo>
                  <a:pt x="6718341" y="0"/>
                </a:lnTo>
                <a:lnTo>
                  <a:pt x="6718341" y="1871772"/>
                </a:lnTo>
                <a:lnTo>
                  <a:pt x="0" y="1871772"/>
                </a:lnTo>
                <a:close/>
              </a:path>
            </a:pathLst>
          </a:custGeom>
        </p:spPr>
      </p:pic>
      <p:sp>
        <p:nvSpPr>
          <p:cNvPr id="12" name="Oval 11">
            <a:extLst>
              <a:ext uri="{FF2B5EF4-FFF2-40B4-BE49-F238E27FC236}">
                <a16:creationId xmlns:a16="http://schemas.microsoft.com/office/drawing/2014/main" id="{3CA6479C-DB58-C182-DA46-646A89A79A6F}"/>
              </a:ext>
            </a:extLst>
          </p:cNvPr>
          <p:cNvSpPr/>
          <p:nvPr/>
        </p:nvSpPr>
        <p:spPr>
          <a:xfrm>
            <a:off x="11469607" y="5904458"/>
            <a:ext cx="376579" cy="37657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p>
        </p:txBody>
      </p:sp>
      <p:sp>
        <p:nvSpPr>
          <p:cNvPr id="14" name="Oval 13">
            <a:extLst>
              <a:ext uri="{FF2B5EF4-FFF2-40B4-BE49-F238E27FC236}">
                <a16:creationId xmlns:a16="http://schemas.microsoft.com/office/drawing/2014/main" id="{940F0BF7-907A-B0C3-5845-78EDA851891C}"/>
              </a:ext>
            </a:extLst>
          </p:cNvPr>
          <p:cNvSpPr/>
          <p:nvPr/>
        </p:nvSpPr>
        <p:spPr>
          <a:xfrm>
            <a:off x="3000866" y="2411479"/>
            <a:ext cx="376579" cy="37657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p>
        </p:txBody>
      </p:sp>
      <p:pic>
        <p:nvPicPr>
          <p:cNvPr id="16" name="Graphic 15">
            <a:extLst>
              <a:ext uri="{FF2B5EF4-FFF2-40B4-BE49-F238E27FC236}">
                <a16:creationId xmlns:a16="http://schemas.microsoft.com/office/drawing/2014/main" id="{5D287EAB-26E8-C8AF-6CB0-D37B7CB370E0}"/>
              </a:ext>
            </a:extLst>
          </p:cNvPr>
          <p:cNvPicPr>
            <a:picLocks noChangeAspect="1"/>
          </p:cNvPicPr>
          <p:nvPr/>
        </p:nvPicPr>
        <p:blipFill>
          <a:blip r:embed="rId6">
            <a:extLst>
              <a:ext uri="{96DAC541-7B7A-43D3-8B79-37D633B846F1}">
                <asvg:svgBlip xmlns:asvg="http://schemas.microsoft.com/office/drawing/2016/SVG/main" r:embed="rId7"/>
              </a:ext>
            </a:extLst>
          </a:blip>
          <a:srcRect l="14165" t="77500"/>
          <a:stretch>
            <a:fillRect/>
          </a:stretch>
        </p:blipFill>
        <p:spPr>
          <a:xfrm flipH="1">
            <a:off x="7732665" y="0"/>
            <a:ext cx="4459335" cy="1543022"/>
          </a:xfrm>
          <a:custGeom>
            <a:avLst/>
            <a:gdLst>
              <a:gd name="connsiteX0" fmla="*/ 0 w 4459335"/>
              <a:gd name="connsiteY0" fmla="*/ 0 h 1543022"/>
              <a:gd name="connsiteX1" fmla="*/ 4459335 w 4459335"/>
              <a:gd name="connsiteY1" fmla="*/ 0 h 1543022"/>
              <a:gd name="connsiteX2" fmla="*/ 4459335 w 4459335"/>
              <a:gd name="connsiteY2" fmla="*/ 1543022 h 1543022"/>
              <a:gd name="connsiteX3" fmla="*/ 0 w 4459335"/>
              <a:gd name="connsiteY3" fmla="*/ 1543022 h 1543022"/>
            </a:gdLst>
            <a:ahLst/>
            <a:cxnLst>
              <a:cxn ang="0">
                <a:pos x="connsiteX0" y="connsiteY0"/>
              </a:cxn>
              <a:cxn ang="0">
                <a:pos x="connsiteX1" y="connsiteY1"/>
              </a:cxn>
              <a:cxn ang="0">
                <a:pos x="connsiteX2" y="connsiteY2"/>
              </a:cxn>
              <a:cxn ang="0">
                <a:pos x="connsiteX3" y="connsiteY3"/>
              </a:cxn>
            </a:cxnLst>
            <a:rect l="l" t="t" r="r" b="b"/>
            <a:pathLst>
              <a:path w="4459335" h="1543022">
                <a:moveTo>
                  <a:pt x="0" y="0"/>
                </a:moveTo>
                <a:lnTo>
                  <a:pt x="4459335" y="0"/>
                </a:lnTo>
                <a:lnTo>
                  <a:pt x="4459335" y="1543022"/>
                </a:lnTo>
                <a:lnTo>
                  <a:pt x="0" y="1543022"/>
                </a:lnTo>
                <a:close/>
              </a:path>
            </a:pathLst>
          </a:custGeom>
        </p:spPr>
      </p:pic>
      <p:sp>
        <p:nvSpPr>
          <p:cNvPr id="2" name="Title 1">
            <a:extLst>
              <a:ext uri="{FF2B5EF4-FFF2-40B4-BE49-F238E27FC236}">
                <a16:creationId xmlns:a16="http://schemas.microsoft.com/office/drawing/2014/main" id="{5EF5323F-6D74-29FA-F04C-027DF28091E4}"/>
              </a:ext>
            </a:extLst>
          </p:cNvPr>
          <p:cNvSpPr>
            <a:spLocks noGrp="1"/>
          </p:cNvSpPr>
          <p:nvPr>
            <p:ph type="title"/>
          </p:nvPr>
        </p:nvSpPr>
        <p:spPr>
          <a:xfrm>
            <a:off x="5952744" y="2304288"/>
            <a:ext cx="5513832" cy="2432304"/>
          </a:xfrm>
        </p:spPr>
        <p:txBody>
          <a:bodyPr rtlCol="0" anchor="t">
            <a:noAutofit/>
          </a:bodyPr>
          <a:lstStyle>
            <a:lvl1pPr>
              <a:defRPr lang="en-GB" sz="6600"/>
            </a:lvl1pPr>
          </a:lstStyle>
          <a:p>
            <a:pPr rtl="0"/>
            <a:r>
              <a:rPr lang="en-GB"/>
              <a:t>Click to edit Master title style</a:t>
            </a:r>
          </a:p>
        </p:txBody>
      </p:sp>
      <p:sp>
        <p:nvSpPr>
          <p:cNvPr id="3" name="Text Placeholder 2">
            <a:extLst>
              <a:ext uri="{FF2B5EF4-FFF2-40B4-BE49-F238E27FC236}">
                <a16:creationId xmlns:a16="http://schemas.microsoft.com/office/drawing/2014/main" id="{CE354F95-4CC9-871D-2B3D-873AB0B21342}"/>
              </a:ext>
            </a:extLst>
          </p:cNvPr>
          <p:cNvSpPr>
            <a:spLocks noGrp="1"/>
          </p:cNvSpPr>
          <p:nvPr>
            <p:ph type="body" idx="1"/>
          </p:nvPr>
        </p:nvSpPr>
        <p:spPr>
          <a:xfrm>
            <a:off x="5952744" y="1885193"/>
            <a:ext cx="5943600" cy="411480"/>
          </a:xfrm>
        </p:spPr>
        <p:txBody>
          <a:bodyPr rtlCol="0"/>
          <a:lstStyle>
            <a:lvl1pPr marL="0" indent="0">
              <a:buNone/>
              <a:defRPr lang="en-GB" sz="2400">
                <a:solidFill>
                  <a:schemeClr val="tx1"/>
                </a:solidFill>
              </a:defRPr>
            </a:lvl1pPr>
            <a:lvl2pPr marL="457200" indent="0">
              <a:buNone/>
              <a:defRPr lang="en-GB" sz="2000">
                <a:solidFill>
                  <a:schemeClr val="tx1">
                    <a:tint val="75000"/>
                  </a:schemeClr>
                </a:solidFill>
              </a:defRPr>
            </a:lvl2pPr>
            <a:lvl3pPr marL="914400" indent="0">
              <a:buNone/>
              <a:defRPr lang="en-GB" sz="1800">
                <a:solidFill>
                  <a:schemeClr val="tx1">
                    <a:tint val="75000"/>
                  </a:schemeClr>
                </a:solidFill>
              </a:defRPr>
            </a:lvl3pPr>
            <a:lvl4pPr marL="1371600" indent="0">
              <a:buNone/>
              <a:defRPr lang="en-GB" sz="1600">
                <a:solidFill>
                  <a:schemeClr val="tx1">
                    <a:tint val="75000"/>
                  </a:schemeClr>
                </a:solidFill>
              </a:defRPr>
            </a:lvl4pPr>
            <a:lvl5pPr marL="1828800" indent="0">
              <a:buNone/>
              <a:defRPr lang="en-GB" sz="1600">
                <a:solidFill>
                  <a:schemeClr val="tx1">
                    <a:tint val="75000"/>
                  </a:schemeClr>
                </a:solidFill>
              </a:defRPr>
            </a:lvl5pPr>
            <a:lvl6pPr marL="2286000" indent="0">
              <a:buNone/>
              <a:defRPr lang="en-GB" sz="1600">
                <a:solidFill>
                  <a:schemeClr val="tx1">
                    <a:tint val="75000"/>
                  </a:schemeClr>
                </a:solidFill>
              </a:defRPr>
            </a:lvl6pPr>
            <a:lvl7pPr marL="2743200" indent="0">
              <a:buNone/>
              <a:defRPr lang="en-GB" sz="1600">
                <a:solidFill>
                  <a:schemeClr val="tx1">
                    <a:tint val="75000"/>
                  </a:schemeClr>
                </a:solidFill>
              </a:defRPr>
            </a:lvl7pPr>
            <a:lvl8pPr marL="3200400" indent="0">
              <a:buNone/>
              <a:defRPr lang="en-GB" sz="1600">
                <a:solidFill>
                  <a:schemeClr val="tx1">
                    <a:tint val="75000"/>
                  </a:schemeClr>
                </a:solidFill>
              </a:defRPr>
            </a:lvl8pPr>
            <a:lvl9pPr marL="3657600" indent="0">
              <a:buNone/>
              <a:defRPr lang="en-GB" sz="1600">
                <a:solidFill>
                  <a:schemeClr val="tx1">
                    <a:tint val="75000"/>
                  </a:schemeClr>
                </a:solidFill>
              </a:defRPr>
            </a:lvl9pPr>
          </a:lstStyle>
          <a:p>
            <a:pPr lvl="0" rtl="0"/>
            <a:r>
              <a:rPr lang="en-GB"/>
              <a:t>Click to edit Master text styles</a:t>
            </a:r>
          </a:p>
        </p:txBody>
      </p:sp>
      <p:pic>
        <p:nvPicPr>
          <p:cNvPr id="13" name="Picture 2" descr="Creative Commons Licence">
            <a:hlinkClick r:id="rId8"/>
            <a:extLst>
              <a:ext uri="{FF2B5EF4-FFF2-40B4-BE49-F238E27FC236}">
                <a16:creationId xmlns:a16="http://schemas.microsoft.com/office/drawing/2014/main" id="{7F90FFBD-8CA3-8B02-F7DA-69B53AD59737}"/>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9962332" y="5910856"/>
            <a:ext cx="1050836" cy="370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1099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AE1B9-1C14-F852-2B97-05DAA5F80CD7}"/>
              </a:ext>
            </a:extLst>
          </p:cNvPr>
          <p:cNvSpPr>
            <a:spLocks noGrp="1"/>
          </p:cNvSpPr>
          <p:nvPr>
            <p:ph type="title"/>
          </p:nvPr>
        </p:nvSpPr>
        <p:spPr>
          <a:xfrm>
            <a:off x="2597336" y="722376"/>
            <a:ext cx="8870656" cy="764982"/>
          </a:xfrm>
        </p:spPr>
        <p:txBody>
          <a:bodyPr rtlCol="0"/>
          <a:lstStyle>
            <a:defPPr>
              <a:defRPr lang="en-GB"/>
            </a:defPPr>
          </a:lstStyle>
          <a:p>
            <a:pPr rtl="0"/>
            <a:r>
              <a:rPr lang="en-GB"/>
              <a:t>Click to edit Master title style</a:t>
            </a:r>
          </a:p>
        </p:txBody>
      </p:sp>
      <p:sp>
        <p:nvSpPr>
          <p:cNvPr id="3" name="Content Placeholder 2">
            <a:extLst>
              <a:ext uri="{FF2B5EF4-FFF2-40B4-BE49-F238E27FC236}">
                <a16:creationId xmlns:a16="http://schemas.microsoft.com/office/drawing/2014/main" id="{2B433B37-5F68-E267-936F-4CA547437331}"/>
              </a:ext>
            </a:extLst>
          </p:cNvPr>
          <p:cNvSpPr>
            <a:spLocks noGrp="1"/>
          </p:cNvSpPr>
          <p:nvPr>
            <p:ph idx="1"/>
          </p:nvPr>
        </p:nvSpPr>
        <p:spPr>
          <a:xfrm>
            <a:off x="731520" y="2404872"/>
            <a:ext cx="10716768" cy="3630168"/>
          </a:xfrm>
        </p:spPr>
        <p:txBody>
          <a:bodyPr rtlCol="0"/>
          <a:lstStyle>
            <a:defPPr>
              <a:defRPr lang="en-GB"/>
            </a:def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p>
        </p:txBody>
      </p:sp>
      <p:sp>
        <p:nvSpPr>
          <p:cNvPr id="10" name="Text Placeholder 9">
            <a:extLst>
              <a:ext uri="{FF2B5EF4-FFF2-40B4-BE49-F238E27FC236}">
                <a16:creationId xmlns:a16="http://schemas.microsoft.com/office/drawing/2014/main" id="{3660BA33-D95F-4C82-419E-ADBE0C891558}"/>
              </a:ext>
            </a:extLst>
          </p:cNvPr>
          <p:cNvSpPr>
            <a:spLocks noGrp="1"/>
          </p:cNvSpPr>
          <p:nvPr>
            <p:ph type="body" sz="quarter" idx="13" hasCustomPrompt="1"/>
          </p:nvPr>
        </p:nvSpPr>
        <p:spPr>
          <a:xfrm>
            <a:off x="1815806" y="793971"/>
            <a:ext cx="621792" cy="621792"/>
          </a:xfrm>
          <a:prstGeom prst="ellipse">
            <a:avLst/>
          </a:prstGeom>
          <a:solidFill>
            <a:schemeClr val="accent2"/>
          </a:solidFill>
        </p:spPr>
        <p:txBody>
          <a:bodyPr lIns="0" tIns="0" rIns="0" bIns="0" rtlCol="0" anchor="ctr" anchorCtr="0">
            <a:noAutofit/>
          </a:bodyPr>
          <a:lstStyle>
            <a:lvl1pPr marL="0" indent="0" algn="ctr">
              <a:lnSpc>
                <a:spcPct val="100000"/>
              </a:lnSpc>
              <a:spcBef>
                <a:spcPts val="0"/>
              </a:spcBef>
              <a:buNone/>
              <a:defRPr lang="en-GB" sz="3200">
                <a:noFill/>
              </a:defRPr>
            </a:lvl1pPr>
          </a:lstStyle>
          <a:p>
            <a:pPr lvl="0" rtl="0"/>
            <a:r>
              <a:rPr lang="en-GB"/>
              <a:t>X</a:t>
            </a:r>
          </a:p>
        </p:txBody>
      </p:sp>
      <p:sp>
        <p:nvSpPr>
          <p:cNvPr id="11" name="Footer Placeholder 10">
            <a:extLst>
              <a:ext uri="{FF2B5EF4-FFF2-40B4-BE49-F238E27FC236}">
                <a16:creationId xmlns:a16="http://schemas.microsoft.com/office/drawing/2014/main" id="{F33A32FC-3A65-2B5F-2625-0FE903CD37D4}"/>
              </a:ext>
            </a:extLst>
          </p:cNvPr>
          <p:cNvSpPr>
            <a:spLocks noGrp="1"/>
          </p:cNvSpPr>
          <p:nvPr>
            <p:ph type="ftr" sz="quarter" idx="14"/>
          </p:nvPr>
        </p:nvSpPr>
        <p:spPr/>
        <p:txBody>
          <a:bodyPr rtlCol="0"/>
          <a:lstStyle>
            <a:defPPr>
              <a:defRPr lang="en-GB"/>
            </a:defPPr>
          </a:lstStyle>
          <a:p>
            <a:pPr rtl="0"/>
            <a:endParaRPr lang="en-GB" dirty="0"/>
          </a:p>
        </p:txBody>
      </p:sp>
      <p:sp>
        <p:nvSpPr>
          <p:cNvPr id="12" name="Slide Number Placeholder 11">
            <a:extLst>
              <a:ext uri="{FF2B5EF4-FFF2-40B4-BE49-F238E27FC236}">
                <a16:creationId xmlns:a16="http://schemas.microsoft.com/office/drawing/2014/main" id="{7DFD42C5-F2A8-2017-93FA-4A8F8A7CB7B3}"/>
              </a:ext>
            </a:extLst>
          </p:cNvPr>
          <p:cNvSpPr>
            <a:spLocks noGrp="1"/>
          </p:cNvSpPr>
          <p:nvPr>
            <p:ph type="sldNum" sz="quarter" idx="15"/>
          </p:nvPr>
        </p:nvSpPr>
        <p:spPr/>
        <p:txBody>
          <a:bodyPr rtlCol="0"/>
          <a:lstStyle>
            <a:defPPr>
              <a:defRPr lang="en-GB"/>
            </a:defPPr>
          </a:lstStyle>
          <a:p>
            <a:pPr rtl="0"/>
            <a:fld id="{CC43B8D3-9A08-F84C-9DD4-44948BA52D4B}" type="slidenum">
              <a:rPr lang="en-GB" smtClean="0"/>
              <a:pPr/>
              <a:t>‹#›</a:t>
            </a:fld>
            <a:endParaRPr lang="en-GB" dirty="0"/>
          </a:p>
        </p:txBody>
      </p:sp>
    </p:spTree>
    <p:extLst>
      <p:ext uri="{BB962C8B-B14F-4D97-AF65-F5344CB8AC3E}">
        <p14:creationId xmlns:p14="http://schemas.microsoft.com/office/powerpoint/2010/main" val="3060168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 Table">
    <p:spTree>
      <p:nvGrpSpPr>
        <p:cNvPr id="1" name=""/>
        <p:cNvGrpSpPr/>
        <p:nvPr/>
      </p:nvGrpSpPr>
      <p:grpSpPr>
        <a:xfrm>
          <a:off x="0" y="0"/>
          <a:ext cx="0" cy="0"/>
          <a:chOff x="0" y="0"/>
          <a:chExt cx="0" cy="0"/>
        </a:xfrm>
      </p:grpSpPr>
      <p:pic>
        <p:nvPicPr>
          <p:cNvPr id="39" name="Graphic 38">
            <a:extLst>
              <a:ext uri="{FF2B5EF4-FFF2-40B4-BE49-F238E27FC236}">
                <a16:creationId xmlns:a16="http://schemas.microsoft.com/office/drawing/2014/main" id="{0FA7F5A0-ECAD-A574-6649-C54801870617}"/>
              </a:ext>
            </a:extLst>
          </p:cNvPr>
          <p:cNvPicPr>
            <a:picLocks noChangeAspect="1"/>
          </p:cNvPicPr>
          <p:nvPr userDrawn="1"/>
        </p:nvPicPr>
        <p:blipFill>
          <a:blip r:embed="rId2">
            <a:extLst>
              <a:ext uri="{96DAC541-7B7A-43D3-8B79-37D633B846F1}">
                <asvg:svgBlip xmlns:asvg="http://schemas.microsoft.com/office/drawing/2016/SVG/main" r:embed="rId3"/>
              </a:ext>
            </a:extLst>
          </a:blip>
          <a:srcRect t="26427" r="82873"/>
          <a:stretch>
            <a:fillRect/>
          </a:stretch>
        </p:blipFill>
        <p:spPr>
          <a:xfrm>
            <a:off x="9233628" y="1"/>
            <a:ext cx="2958372" cy="5569525"/>
          </a:xfrm>
          <a:custGeom>
            <a:avLst/>
            <a:gdLst>
              <a:gd name="connsiteX0" fmla="*/ 0 w 2958372"/>
              <a:gd name="connsiteY0" fmla="*/ 0 h 6105105"/>
              <a:gd name="connsiteX1" fmla="*/ 2958372 w 2958372"/>
              <a:gd name="connsiteY1" fmla="*/ 0 h 6105105"/>
              <a:gd name="connsiteX2" fmla="*/ 2958372 w 2958372"/>
              <a:gd name="connsiteY2" fmla="*/ 6105105 h 6105105"/>
              <a:gd name="connsiteX3" fmla="*/ 0 w 2958372"/>
              <a:gd name="connsiteY3" fmla="*/ 6105105 h 6105105"/>
            </a:gdLst>
            <a:ahLst/>
            <a:cxnLst>
              <a:cxn ang="0">
                <a:pos x="connsiteX0" y="connsiteY0"/>
              </a:cxn>
              <a:cxn ang="0">
                <a:pos x="connsiteX1" y="connsiteY1"/>
              </a:cxn>
              <a:cxn ang="0">
                <a:pos x="connsiteX2" y="connsiteY2"/>
              </a:cxn>
              <a:cxn ang="0">
                <a:pos x="connsiteX3" y="connsiteY3"/>
              </a:cxn>
            </a:cxnLst>
            <a:rect l="l" t="t" r="r" b="b"/>
            <a:pathLst>
              <a:path w="2958372" h="6105105">
                <a:moveTo>
                  <a:pt x="0" y="0"/>
                </a:moveTo>
                <a:lnTo>
                  <a:pt x="2958372" y="0"/>
                </a:lnTo>
                <a:lnTo>
                  <a:pt x="2958372" y="6105105"/>
                </a:lnTo>
                <a:lnTo>
                  <a:pt x="0" y="6105105"/>
                </a:lnTo>
                <a:close/>
              </a:path>
            </a:pathLst>
          </a:custGeom>
        </p:spPr>
      </p:pic>
      <p:sp>
        <p:nvSpPr>
          <p:cNvPr id="32" name="Rectangle 31">
            <a:extLst>
              <a:ext uri="{FF2B5EF4-FFF2-40B4-BE49-F238E27FC236}">
                <a16:creationId xmlns:a16="http://schemas.microsoft.com/office/drawing/2014/main" id="{98CD520B-B465-7A6D-37C4-8A060446902D}"/>
              </a:ext>
            </a:extLst>
          </p:cNvPr>
          <p:cNvSpPr/>
          <p:nvPr userDrawn="1"/>
        </p:nvSpPr>
        <p:spPr>
          <a:xfrm>
            <a:off x="2589592" y="723899"/>
            <a:ext cx="8870656" cy="780809"/>
          </a:xfrm>
          <a:prstGeom prst="rect">
            <a:avLst/>
          </a:prstGeom>
          <a:solidFill>
            <a:schemeClr val="bg2"/>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p>
        </p:txBody>
      </p:sp>
      <p:sp>
        <p:nvSpPr>
          <p:cNvPr id="15" name="Oval 14">
            <a:extLst>
              <a:ext uri="{FF2B5EF4-FFF2-40B4-BE49-F238E27FC236}">
                <a16:creationId xmlns:a16="http://schemas.microsoft.com/office/drawing/2014/main" id="{4C4684B3-A8D3-6A9A-C264-95DFAD1C3FCE}"/>
              </a:ext>
            </a:extLst>
          </p:cNvPr>
          <p:cNvSpPr/>
          <p:nvPr/>
        </p:nvSpPr>
        <p:spPr>
          <a:xfrm>
            <a:off x="9300014" y="2633978"/>
            <a:ext cx="374904" cy="37490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p>
        </p:txBody>
      </p:sp>
      <p:sp>
        <p:nvSpPr>
          <p:cNvPr id="2" name="Title 1">
            <a:extLst>
              <a:ext uri="{FF2B5EF4-FFF2-40B4-BE49-F238E27FC236}">
                <a16:creationId xmlns:a16="http://schemas.microsoft.com/office/drawing/2014/main" id="{160AE1B9-1C14-F852-2B97-05DAA5F80CD7}"/>
              </a:ext>
            </a:extLst>
          </p:cNvPr>
          <p:cNvSpPr>
            <a:spLocks noGrp="1"/>
          </p:cNvSpPr>
          <p:nvPr>
            <p:ph type="title"/>
          </p:nvPr>
        </p:nvSpPr>
        <p:spPr>
          <a:xfrm>
            <a:off x="2597336" y="722376"/>
            <a:ext cx="8870656" cy="764982"/>
          </a:xfrm>
        </p:spPr>
        <p:txBody>
          <a:bodyPr rtlCol="0"/>
          <a:lstStyle>
            <a:defPPr>
              <a:defRPr lang="en-GB"/>
            </a:defPPr>
          </a:lstStyle>
          <a:p>
            <a:pPr rtl="0"/>
            <a:r>
              <a:rPr lang="en-GB"/>
              <a:t>Click to edit Master title style</a:t>
            </a:r>
          </a:p>
        </p:txBody>
      </p:sp>
      <p:sp>
        <p:nvSpPr>
          <p:cNvPr id="3" name="Content Placeholder 2">
            <a:extLst>
              <a:ext uri="{FF2B5EF4-FFF2-40B4-BE49-F238E27FC236}">
                <a16:creationId xmlns:a16="http://schemas.microsoft.com/office/drawing/2014/main" id="{2B433B37-5F68-E267-936F-4CA547437331}"/>
              </a:ext>
            </a:extLst>
          </p:cNvPr>
          <p:cNvSpPr>
            <a:spLocks noGrp="1"/>
          </p:cNvSpPr>
          <p:nvPr>
            <p:ph idx="1"/>
          </p:nvPr>
        </p:nvSpPr>
        <p:spPr>
          <a:xfrm>
            <a:off x="731520" y="2221992"/>
            <a:ext cx="8284464" cy="3986784"/>
          </a:xfrm>
        </p:spPr>
        <p:txBody>
          <a:bodyPr rtlCol="0"/>
          <a:lstStyle>
            <a:defPPr>
              <a:defRPr lang="en-GB"/>
            </a:def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p>
        </p:txBody>
      </p:sp>
      <p:sp>
        <p:nvSpPr>
          <p:cNvPr id="10" name="Text Placeholder 9">
            <a:extLst>
              <a:ext uri="{FF2B5EF4-FFF2-40B4-BE49-F238E27FC236}">
                <a16:creationId xmlns:a16="http://schemas.microsoft.com/office/drawing/2014/main" id="{3660BA33-D95F-4C82-419E-ADBE0C891558}"/>
              </a:ext>
            </a:extLst>
          </p:cNvPr>
          <p:cNvSpPr>
            <a:spLocks noGrp="1"/>
          </p:cNvSpPr>
          <p:nvPr>
            <p:ph type="body" sz="quarter" idx="13" hasCustomPrompt="1"/>
          </p:nvPr>
        </p:nvSpPr>
        <p:spPr>
          <a:xfrm>
            <a:off x="1815806" y="793971"/>
            <a:ext cx="621792" cy="621792"/>
          </a:xfrm>
          <a:prstGeom prst="ellipse">
            <a:avLst/>
          </a:prstGeom>
          <a:solidFill>
            <a:schemeClr val="accent4"/>
          </a:solidFill>
        </p:spPr>
        <p:txBody>
          <a:bodyPr lIns="0" tIns="0" rIns="0" bIns="0" rtlCol="0" anchor="ctr" anchorCtr="0">
            <a:noAutofit/>
          </a:bodyPr>
          <a:lstStyle>
            <a:lvl1pPr marL="0" indent="0" algn="ctr">
              <a:lnSpc>
                <a:spcPct val="100000"/>
              </a:lnSpc>
              <a:spcBef>
                <a:spcPts val="0"/>
              </a:spcBef>
              <a:buNone/>
              <a:defRPr lang="en-GB" sz="3200">
                <a:noFill/>
              </a:defRPr>
            </a:lvl1pPr>
          </a:lstStyle>
          <a:p>
            <a:pPr lvl="0" rtl="0"/>
            <a:r>
              <a:rPr lang="en-GB"/>
              <a:t>X</a:t>
            </a:r>
          </a:p>
        </p:txBody>
      </p:sp>
      <p:sp>
        <p:nvSpPr>
          <p:cNvPr id="25" name="Rectangle 24">
            <a:extLst>
              <a:ext uri="{FF2B5EF4-FFF2-40B4-BE49-F238E27FC236}">
                <a16:creationId xmlns:a16="http://schemas.microsoft.com/office/drawing/2014/main" id="{CC1E68FE-16F1-5C98-AEF6-0EAB9EA632CA}"/>
              </a:ext>
            </a:extLst>
          </p:cNvPr>
          <p:cNvSpPr/>
          <p:nvPr userDrawn="1"/>
        </p:nvSpPr>
        <p:spPr>
          <a:xfrm>
            <a:off x="732271" y="404734"/>
            <a:ext cx="10727977" cy="319166"/>
          </a:xfrm>
          <a:prstGeom prst="rect">
            <a:avLst/>
          </a:prstGeom>
          <a:solidFill>
            <a:schemeClr val="tx2"/>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p>
        </p:txBody>
      </p:sp>
      <p:sp>
        <p:nvSpPr>
          <p:cNvPr id="40" name="Footer Placeholder 39">
            <a:extLst>
              <a:ext uri="{FF2B5EF4-FFF2-40B4-BE49-F238E27FC236}">
                <a16:creationId xmlns:a16="http://schemas.microsoft.com/office/drawing/2014/main" id="{8727F01E-45EF-F70F-2A04-1EA69A246344}"/>
              </a:ext>
            </a:extLst>
          </p:cNvPr>
          <p:cNvSpPr>
            <a:spLocks noGrp="1"/>
          </p:cNvSpPr>
          <p:nvPr>
            <p:ph type="ftr" sz="quarter" idx="14"/>
          </p:nvPr>
        </p:nvSpPr>
        <p:spPr/>
        <p:txBody>
          <a:bodyPr rtlCol="0"/>
          <a:lstStyle>
            <a:defPPr>
              <a:defRPr lang="en-GB"/>
            </a:defPPr>
          </a:lstStyle>
          <a:p>
            <a:pPr rtl="0"/>
            <a:endParaRPr lang="en-GB" dirty="0"/>
          </a:p>
        </p:txBody>
      </p:sp>
      <p:sp>
        <p:nvSpPr>
          <p:cNvPr id="41" name="Slide Number Placeholder 40">
            <a:extLst>
              <a:ext uri="{FF2B5EF4-FFF2-40B4-BE49-F238E27FC236}">
                <a16:creationId xmlns:a16="http://schemas.microsoft.com/office/drawing/2014/main" id="{C388A650-32E8-11EC-26EE-D260D1953D57}"/>
              </a:ext>
            </a:extLst>
          </p:cNvPr>
          <p:cNvSpPr>
            <a:spLocks noGrp="1"/>
          </p:cNvSpPr>
          <p:nvPr>
            <p:ph type="sldNum" sz="quarter" idx="15"/>
          </p:nvPr>
        </p:nvSpPr>
        <p:spPr/>
        <p:txBody>
          <a:bodyPr rtlCol="0"/>
          <a:lstStyle>
            <a:defPPr>
              <a:defRPr lang="en-GB"/>
            </a:defPPr>
          </a:lstStyle>
          <a:p>
            <a:pPr rtl="0"/>
            <a:fld id="{CC43B8D3-9A08-F84C-9DD4-44948BA52D4B}" type="slidenum">
              <a:rPr lang="en-GB" smtClean="0"/>
              <a:pPr/>
              <a:t>‹#›</a:t>
            </a:fld>
            <a:endParaRPr lang="en-GB" dirty="0"/>
          </a:p>
        </p:txBody>
      </p:sp>
    </p:spTree>
    <p:extLst>
      <p:ext uri="{BB962C8B-B14F-4D97-AF65-F5344CB8AC3E}">
        <p14:creationId xmlns:p14="http://schemas.microsoft.com/office/powerpoint/2010/main" val="3453136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Quote slide">
    <p:spTree>
      <p:nvGrpSpPr>
        <p:cNvPr id="1" name=""/>
        <p:cNvGrpSpPr/>
        <p:nvPr/>
      </p:nvGrpSpPr>
      <p:grpSpPr>
        <a:xfrm>
          <a:off x="0" y="0"/>
          <a:ext cx="0" cy="0"/>
          <a:chOff x="0" y="0"/>
          <a:chExt cx="0" cy="0"/>
        </a:xfrm>
      </p:grpSpPr>
      <p:pic>
        <p:nvPicPr>
          <p:cNvPr id="77" name="Graphic 76">
            <a:extLst>
              <a:ext uri="{FF2B5EF4-FFF2-40B4-BE49-F238E27FC236}">
                <a16:creationId xmlns:a16="http://schemas.microsoft.com/office/drawing/2014/main" id="{527CC80A-3410-5824-B06B-C4176A6BF4B0}"/>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0145" t="-169" r="45423" b="28675"/>
          <a:stretch/>
        </p:blipFill>
        <p:spPr>
          <a:xfrm>
            <a:off x="-1" y="3467101"/>
            <a:ext cx="12192001" cy="3390899"/>
          </a:xfrm>
          <a:custGeom>
            <a:avLst/>
            <a:gdLst>
              <a:gd name="connsiteX0" fmla="*/ 0 w 12192001"/>
              <a:gd name="connsiteY0" fmla="*/ 0 h 3390899"/>
              <a:gd name="connsiteX1" fmla="*/ 12192001 w 12192001"/>
              <a:gd name="connsiteY1" fmla="*/ 0 h 3390899"/>
              <a:gd name="connsiteX2" fmla="*/ 12192001 w 12192001"/>
              <a:gd name="connsiteY2" fmla="*/ 2324100 h 3390899"/>
              <a:gd name="connsiteX3" fmla="*/ 12192001 w 12192001"/>
              <a:gd name="connsiteY3" fmla="*/ 3390899 h 3390899"/>
              <a:gd name="connsiteX4" fmla="*/ 0 w 12192001"/>
              <a:gd name="connsiteY4" fmla="*/ 3390899 h 3390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1" h="3390899">
                <a:moveTo>
                  <a:pt x="0" y="0"/>
                </a:moveTo>
                <a:lnTo>
                  <a:pt x="12192001" y="0"/>
                </a:lnTo>
                <a:lnTo>
                  <a:pt x="12192001" y="2324100"/>
                </a:lnTo>
                <a:lnTo>
                  <a:pt x="12192001" y="3390899"/>
                </a:lnTo>
                <a:lnTo>
                  <a:pt x="0" y="3390899"/>
                </a:lnTo>
                <a:close/>
              </a:path>
            </a:pathLst>
          </a:custGeom>
        </p:spPr>
      </p:pic>
      <p:sp>
        <p:nvSpPr>
          <p:cNvPr id="53" name="Title 1">
            <a:extLst>
              <a:ext uri="{FF2B5EF4-FFF2-40B4-BE49-F238E27FC236}">
                <a16:creationId xmlns:a16="http://schemas.microsoft.com/office/drawing/2014/main" id="{CB607447-86F1-863F-176B-E0B78D2438E3}"/>
              </a:ext>
            </a:extLst>
          </p:cNvPr>
          <p:cNvSpPr>
            <a:spLocks noGrp="1"/>
          </p:cNvSpPr>
          <p:nvPr>
            <p:ph type="title"/>
          </p:nvPr>
        </p:nvSpPr>
        <p:spPr>
          <a:xfrm>
            <a:off x="640080" y="1216152"/>
            <a:ext cx="8951976" cy="3191256"/>
          </a:xfrm>
        </p:spPr>
        <p:txBody>
          <a:bodyPr rtlCol="0" anchor="t">
            <a:noAutofit/>
          </a:bodyPr>
          <a:lstStyle>
            <a:lvl1pPr>
              <a:defRPr lang="en-GB" sz="5500"/>
            </a:lvl1pPr>
          </a:lstStyle>
          <a:p>
            <a:pPr rtl="0"/>
            <a:r>
              <a:rPr lang="en-GB"/>
              <a:t>Click to edit Master title style</a:t>
            </a:r>
          </a:p>
        </p:txBody>
      </p:sp>
      <p:sp>
        <p:nvSpPr>
          <p:cNvPr id="67" name="Graphic 12">
            <a:extLst>
              <a:ext uri="{FF2B5EF4-FFF2-40B4-BE49-F238E27FC236}">
                <a16:creationId xmlns:a16="http://schemas.microsoft.com/office/drawing/2014/main" id="{E5105AB7-2E65-757B-FF2B-CFE19C5C87B7}"/>
              </a:ext>
            </a:extLst>
          </p:cNvPr>
          <p:cNvSpPr/>
          <p:nvPr userDrawn="1"/>
        </p:nvSpPr>
        <p:spPr>
          <a:xfrm rot="5400000" flipV="1">
            <a:off x="8634864" y="3426822"/>
            <a:ext cx="6355080" cy="2810"/>
          </a:xfrm>
          <a:custGeom>
            <a:avLst/>
            <a:gdLst>
              <a:gd name="connsiteX0" fmla="*/ 13912003 w 13911910"/>
              <a:gd name="connsiteY0" fmla="*/ 95 h 2810"/>
              <a:gd name="connsiteX1" fmla="*/ 93 w 13911910"/>
              <a:gd name="connsiteY1" fmla="*/ 95 h 2810"/>
            </a:gdLst>
            <a:ahLst/>
            <a:cxnLst>
              <a:cxn ang="0">
                <a:pos x="connsiteX0" y="connsiteY0"/>
              </a:cxn>
              <a:cxn ang="0">
                <a:pos x="connsiteX1" y="connsiteY1"/>
              </a:cxn>
            </a:cxnLst>
            <a:rect l="l" t="t" r="r" b="b"/>
            <a:pathLst>
              <a:path w="13911910" h="2810">
                <a:moveTo>
                  <a:pt x="13912003" y="95"/>
                </a:moveTo>
                <a:lnTo>
                  <a:pt x="93" y="95"/>
                </a:lnTo>
              </a:path>
            </a:pathLst>
          </a:custGeom>
          <a:noFill/>
          <a:ln w="508812" cap="sq">
            <a:solidFill>
              <a:schemeClr val="accent3">
                <a:alpha val="84000"/>
              </a:schemeClr>
            </a:solidFill>
            <a:prstDash val="solid"/>
            <a:miter/>
          </a:ln>
        </p:spPr>
        <p:txBody>
          <a:bodyPr rtlCol="0" anchor="ctr"/>
          <a:lstStyle>
            <a:defPPr>
              <a:defRPr lang="en-GB"/>
            </a:defPPr>
          </a:lstStyle>
          <a:p>
            <a:pPr rtl="0"/>
            <a:endParaRPr lang="en-GB" dirty="0"/>
          </a:p>
        </p:txBody>
      </p:sp>
      <p:sp>
        <p:nvSpPr>
          <p:cNvPr id="59" name="Graphic 12">
            <a:extLst>
              <a:ext uri="{FF2B5EF4-FFF2-40B4-BE49-F238E27FC236}">
                <a16:creationId xmlns:a16="http://schemas.microsoft.com/office/drawing/2014/main" id="{ECA42036-662E-03F7-941F-EDA42BEA5EDE}"/>
              </a:ext>
            </a:extLst>
          </p:cNvPr>
          <p:cNvSpPr/>
          <p:nvPr userDrawn="1"/>
        </p:nvSpPr>
        <p:spPr>
          <a:xfrm rot="5400000" flipV="1">
            <a:off x="7913504" y="3426822"/>
            <a:ext cx="6355080" cy="2810"/>
          </a:xfrm>
          <a:custGeom>
            <a:avLst/>
            <a:gdLst>
              <a:gd name="connsiteX0" fmla="*/ 13912003 w 13911910"/>
              <a:gd name="connsiteY0" fmla="*/ 95 h 2810"/>
              <a:gd name="connsiteX1" fmla="*/ 93 w 13911910"/>
              <a:gd name="connsiteY1" fmla="*/ 95 h 2810"/>
            </a:gdLst>
            <a:ahLst/>
            <a:cxnLst>
              <a:cxn ang="0">
                <a:pos x="connsiteX0" y="connsiteY0"/>
              </a:cxn>
              <a:cxn ang="0">
                <a:pos x="connsiteX1" y="connsiteY1"/>
              </a:cxn>
            </a:cxnLst>
            <a:rect l="l" t="t" r="r" b="b"/>
            <a:pathLst>
              <a:path w="13911910" h="2810">
                <a:moveTo>
                  <a:pt x="13912003" y="95"/>
                </a:moveTo>
                <a:lnTo>
                  <a:pt x="93" y="95"/>
                </a:lnTo>
              </a:path>
            </a:pathLst>
          </a:custGeom>
          <a:noFill/>
          <a:ln w="508812" cap="sq">
            <a:solidFill>
              <a:schemeClr val="accent3">
                <a:alpha val="84000"/>
              </a:schemeClr>
            </a:solidFill>
            <a:prstDash val="solid"/>
            <a:miter/>
          </a:ln>
        </p:spPr>
        <p:txBody>
          <a:bodyPr rtlCol="0" anchor="ctr"/>
          <a:lstStyle>
            <a:defPPr>
              <a:defRPr lang="en-GB"/>
            </a:defPPr>
          </a:lstStyle>
          <a:p>
            <a:pPr rtl="0"/>
            <a:endParaRPr lang="en-GB" dirty="0"/>
          </a:p>
        </p:txBody>
      </p:sp>
      <p:sp>
        <p:nvSpPr>
          <p:cNvPr id="9" name="Freeform 47">
            <a:extLst>
              <a:ext uri="{FF2B5EF4-FFF2-40B4-BE49-F238E27FC236}">
                <a16:creationId xmlns:a16="http://schemas.microsoft.com/office/drawing/2014/main" id="{B90A79D3-C4F3-1056-F590-BFED7F28BC72}"/>
              </a:ext>
            </a:extLst>
          </p:cNvPr>
          <p:cNvSpPr/>
          <p:nvPr/>
        </p:nvSpPr>
        <p:spPr>
          <a:xfrm>
            <a:off x="685799" y="5342013"/>
            <a:ext cx="2157098" cy="1515987"/>
          </a:xfrm>
          <a:custGeom>
            <a:avLst/>
            <a:gdLst>
              <a:gd name="connsiteX0" fmla="*/ 1078549 w 2157098"/>
              <a:gd name="connsiteY0" fmla="*/ 0 h 1515987"/>
              <a:gd name="connsiteX1" fmla="*/ 2157098 w 2157098"/>
              <a:gd name="connsiteY1" fmla="*/ 1078549 h 1515987"/>
              <a:gd name="connsiteX2" fmla="*/ 2072340 w 2157098"/>
              <a:gd name="connsiteY2" fmla="*/ 1498369 h 1515987"/>
              <a:gd name="connsiteX3" fmla="*/ 2062778 w 2157098"/>
              <a:gd name="connsiteY3" fmla="*/ 1515987 h 1515987"/>
              <a:gd name="connsiteX4" fmla="*/ 94321 w 2157098"/>
              <a:gd name="connsiteY4" fmla="*/ 1515987 h 1515987"/>
              <a:gd name="connsiteX5" fmla="*/ 84758 w 2157098"/>
              <a:gd name="connsiteY5" fmla="*/ 1498369 h 1515987"/>
              <a:gd name="connsiteX6" fmla="*/ 0 w 2157098"/>
              <a:gd name="connsiteY6" fmla="*/ 1078549 h 1515987"/>
              <a:gd name="connsiteX7" fmla="*/ 1078549 w 2157098"/>
              <a:gd name="connsiteY7" fmla="*/ 0 h 1515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57098" h="1515987">
                <a:moveTo>
                  <a:pt x="1078549" y="0"/>
                </a:moveTo>
                <a:cubicBezTo>
                  <a:pt x="1674215" y="0"/>
                  <a:pt x="2157098" y="482883"/>
                  <a:pt x="2157098" y="1078549"/>
                </a:cubicBezTo>
                <a:cubicBezTo>
                  <a:pt x="2157098" y="1227466"/>
                  <a:pt x="2126918" y="1369333"/>
                  <a:pt x="2072340" y="1498369"/>
                </a:cubicBezTo>
                <a:lnTo>
                  <a:pt x="2062778" y="1515987"/>
                </a:lnTo>
                <a:lnTo>
                  <a:pt x="94321" y="1515987"/>
                </a:lnTo>
                <a:lnTo>
                  <a:pt x="84758" y="1498369"/>
                </a:lnTo>
                <a:cubicBezTo>
                  <a:pt x="30180" y="1369333"/>
                  <a:pt x="0" y="1227466"/>
                  <a:pt x="0" y="1078549"/>
                </a:cubicBezTo>
                <a:cubicBezTo>
                  <a:pt x="0" y="482883"/>
                  <a:pt x="482883" y="0"/>
                  <a:pt x="1078549" y="0"/>
                </a:cubicBezTo>
                <a:close/>
              </a:path>
            </a:pathLst>
          </a:custGeom>
          <a:solidFill>
            <a:schemeClr val="accent4">
              <a:alpha val="8321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GB"/>
            </a:defPPr>
          </a:lstStyle>
          <a:p>
            <a:pPr algn="ctr" rtl="0"/>
            <a:endParaRPr lang="en-GB" dirty="0">
              <a:solidFill>
                <a:schemeClr val="accent4"/>
              </a:solidFill>
            </a:endParaRPr>
          </a:p>
        </p:txBody>
      </p:sp>
      <p:sp>
        <p:nvSpPr>
          <p:cNvPr id="20" name="Oval 19">
            <a:extLst>
              <a:ext uri="{FF2B5EF4-FFF2-40B4-BE49-F238E27FC236}">
                <a16:creationId xmlns:a16="http://schemas.microsoft.com/office/drawing/2014/main" id="{31FFE4B3-23C8-22B1-E231-C5753166B687}"/>
              </a:ext>
            </a:extLst>
          </p:cNvPr>
          <p:cNvSpPr/>
          <p:nvPr/>
        </p:nvSpPr>
        <p:spPr>
          <a:xfrm>
            <a:off x="10905848" y="1063062"/>
            <a:ext cx="374904" cy="37490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p>
        </p:txBody>
      </p:sp>
      <p:pic>
        <p:nvPicPr>
          <p:cNvPr id="26" name="Graphic 25" hidden="1">
            <a:extLst>
              <a:ext uri="{FF2B5EF4-FFF2-40B4-BE49-F238E27FC236}">
                <a16:creationId xmlns:a16="http://schemas.microsoft.com/office/drawing/2014/main" id="{422E8005-83A8-3555-6EFB-842E78C629DF}"/>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162"/>
          <a:stretch/>
        </p:blipFill>
        <p:spPr>
          <a:xfrm>
            <a:off x="-6187440" y="1779373"/>
            <a:ext cx="20888725" cy="4583992"/>
          </a:xfrm>
          <a:custGeom>
            <a:avLst/>
            <a:gdLst>
              <a:gd name="connsiteX0" fmla="*/ 6153662 w 20854947"/>
              <a:gd name="connsiteY0" fmla="*/ 0 h 4583992"/>
              <a:gd name="connsiteX1" fmla="*/ 20854947 w 20854947"/>
              <a:gd name="connsiteY1" fmla="*/ 0 h 4583992"/>
              <a:gd name="connsiteX2" fmla="*/ 20854947 w 20854947"/>
              <a:gd name="connsiteY2" fmla="*/ 2190264 h 4583992"/>
              <a:gd name="connsiteX3" fmla="*/ 18345663 w 20854947"/>
              <a:gd name="connsiteY3" fmla="*/ 2190264 h 4583992"/>
              <a:gd name="connsiteX4" fmla="*/ 18345663 w 20854947"/>
              <a:gd name="connsiteY4" fmla="*/ 4583992 h 4583992"/>
              <a:gd name="connsiteX5" fmla="*/ 0 w 20854947"/>
              <a:gd name="connsiteY5" fmla="*/ 4583992 h 4583992"/>
              <a:gd name="connsiteX6" fmla="*/ 0 w 20854947"/>
              <a:gd name="connsiteY6" fmla="*/ 4313374 h 4583992"/>
              <a:gd name="connsiteX7" fmla="*/ 6153662 w 20854947"/>
              <a:gd name="connsiteY7" fmla="*/ 4313374 h 4583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854947" h="4583992">
                <a:moveTo>
                  <a:pt x="6153662" y="0"/>
                </a:moveTo>
                <a:lnTo>
                  <a:pt x="20854947" y="0"/>
                </a:lnTo>
                <a:lnTo>
                  <a:pt x="20854947" y="2190264"/>
                </a:lnTo>
                <a:lnTo>
                  <a:pt x="18345663" y="2190264"/>
                </a:lnTo>
                <a:lnTo>
                  <a:pt x="18345663" y="4583992"/>
                </a:lnTo>
                <a:lnTo>
                  <a:pt x="0" y="4583992"/>
                </a:lnTo>
                <a:lnTo>
                  <a:pt x="0" y="4313374"/>
                </a:lnTo>
                <a:lnTo>
                  <a:pt x="6153662" y="4313374"/>
                </a:lnTo>
                <a:close/>
              </a:path>
            </a:pathLst>
          </a:custGeom>
        </p:spPr>
      </p:pic>
      <p:sp>
        <p:nvSpPr>
          <p:cNvPr id="3" name="Text Placeholder 2">
            <a:extLst>
              <a:ext uri="{FF2B5EF4-FFF2-40B4-BE49-F238E27FC236}">
                <a16:creationId xmlns:a16="http://schemas.microsoft.com/office/drawing/2014/main" id="{CE354F95-4CC9-871D-2B3D-873AB0B21342}"/>
              </a:ext>
            </a:extLst>
          </p:cNvPr>
          <p:cNvSpPr>
            <a:spLocks noGrp="1"/>
          </p:cNvSpPr>
          <p:nvPr>
            <p:ph type="body" idx="1"/>
          </p:nvPr>
        </p:nvSpPr>
        <p:spPr>
          <a:xfrm>
            <a:off x="640080" y="4581144"/>
            <a:ext cx="6510528" cy="365760"/>
          </a:xfrm>
        </p:spPr>
        <p:txBody>
          <a:bodyPr rtlCol="0">
            <a:normAutofit/>
          </a:bodyPr>
          <a:lstStyle>
            <a:lvl1pPr marL="0" indent="0">
              <a:buNone/>
              <a:defRPr lang="en-GB" sz="1800">
                <a:solidFill>
                  <a:schemeClr val="tx1"/>
                </a:solidFill>
              </a:defRPr>
            </a:lvl1pPr>
            <a:lvl2pPr marL="457200" indent="0">
              <a:buNone/>
              <a:defRPr lang="en-GB" sz="2000">
                <a:solidFill>
                  <a:schemeClr val="tx1">
                    <a:tint val="75000"/>
                  </a:schemeClr>
                </a:solidFill>
              </a:defRPr>
            </a:lvl2pPr>
            <a:lvl3pPr marL="914400" indent="0">
              <a:buNone/>
              <a:defRPr lang="en-GB" sz="1800">
                <a:solidFill>
                  <a:schemeClr val="tx1">
                    <a:tint val="75000"/>
                  </a:schemeClr>
                </a:solidFill>
              </a:defRPr>
            </a:lvl3pPr>
            <a:lvl4pPr marL="1371600" indent="0">
              <a:buNone/>
              <a:defRPr lang="en-GB" sz="1600">
                <a:solidFill>
                  <a:schemeClr val="tx1">
                    <a:tint val="75000"/>
                  </a:schemeClr>
                </a:solidFill>
              </a:defRPr>
            </a:lvl4pPr>
            <a:lvl5pPr marL="1828800" indent="0">
              <a:buNone/>
              <a:defRPr lang="en-GB" sz="1600">
                <a:solidFill>
                  <a:schemeClr val="tx1">
                    <a:tint val="75000"/>
                  </a:schemeClr>
                </a:solidFill>
              </a:defRPr>
            </a:lvl5pPr>
            <a:lvl6pPr marL="2286000" indent="0">
              <a:buNone/>
              <a:defRPr lang="en-GB" sz="1600">
                <a:solidFill>
                  <a:schemeClr val="tx1">
                    <a:tint val="75000"/>
                  </a:schemeClr>
                </a:solidFill>
              </a:defRPr>
            </a:lvl6pPr>
            <a:lvl7pPr marL="2743200" indent="0">
              <a:buNone/>
              <a:defRPr lang="en-GB" sz="1600">
                <a:solidFill>
                  <a:schemeClr val="tx1">
                    <a:tint val="75000"/>
                  </a:schemeClr>
                </a:solidFill>
              </a:defRPr>
            </a:lvl7pPr>
            <a:lvl8pPr marL="3200400" indent="0">
              <a:buNone/>
              <a:defRPr lang="en-GB" sz="1600">
                <a:solidFill>
                  <a:schemeClr val="tx1">
                    <a:tint val="75000"/>
                  </a:schemeClr>
                </a:solidFill>
              </a:defRPr>
            </a:lvl8pPr>
            <a:lvl9pPr marL="3657600" indent="0">
              <a:buNone/>
              <a:defRPr lang="en-GB" sz="1600">
                <a:solidFill>
                  <a:schemeClr val="tx1">
                    <a:tint val="75000"/>
                  </a:schemeClr>
                </a:solidFill>
              </a:defRPr>
            </a:lvl9pPr>
          </a:lstStyle>
          <a:p>
            <a:pPr lvl="0" rtl="0"/>
            <a:r>
              <a:rPr lang="en-GB"/>
              <a:t>Click to edit Master text styles</a:t>
            </a:r>
          </a:p>
        </p:txBody>
      </p:sp>
      <p:sp>
        <p:nvSpPr>
          <p:cNvPr id="79" name="Oval 78">
            <a:extLst>
              <a:ext uri="{FF2B5EF4-FFF2-40B4-BE49-F238E27FC236}">
                <a16:creationId xmlns:a16="http://schemas.microsoft.com/office/drawing/2014/main" id="{76D8E3E3-8A4C-591F-3DAB-1D6E46AA4DB9}"/>
              </a:ext>
            </a:extLst>
          </p:cNvPr>
          <p:cNvSpPr/>
          <p:nvPr userDrawn="1"/>
        </p:nvSpPr>
        <p:spPr>
          <a:xfrm>
            <a:off x="11626517" y="1063062"/>
            <a:ext cx="374904" cy="37490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p>
        </p:txBody>
      </p:sp>
      <p:pic>
        <p:nvPicPr>
          <p:cNvPr id="11" name="Picture 2" descr="Creative Commons Licence">
            <a:hlinkClick r:id="rId6"/>
            <a:extLst>
              <a:ext uri="{FF2B5EF4-FFF2-40B4-BE49-F238E27FC236}">
                <a16:creationId xmlns:a16="http://schemas.microsoft.com/office/drawing/2014/main" id="{AC869A38-F793-CC1D-1C0E-5ED637161752}"/>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8764594" y="6100006"/>
            <a:ext cx="1050836" cy="370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7267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eam - x4">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4EA91DE6-3A10-8EDA-34AB-D931B1792C5E}"/>
              </a:ext>
            </a:extLst>
          </p:cNvPr>
          <p:cNvPicPr>
            <a:picLocks noChangeAspect="1"/>
          </p:cNvPicPr>
          <p:nvPr userDrawn="1"/>
        </p:nvPicPr>
        <p:blipFill>
          <a:blip r:embed="rId2">
            <a:extLst>
              <a:ext uri="{96DAC541-7B7A-43D3-8B79-37D633B846F1}">
                <asvg:svgBlip xmlns:asvg="http://schemas.microsoft.com/office/drawing/2016/SVG/main" r:embed="rId3"/>
              </a:ext>
            </a:extLst>
          </a:blip>
          <a:srcRect r="38116"/>
          <a:stretch>
            <a:fillRect/>
          </a:stretch>
        </p:blipFill>
        <p:spPr>
          <a:xfrm rot="5400000" flipH="1">
            <a:off x="9476084" y="1778851"/>
            <a:ext cx="4393983" cy="773351"/>
          </a:xfrm>
          <a:custGeom>
            <a:avLst/>
            <a:gdLst>
              <a:gd name="connsiteX0" fmla="*/ 4393983 w 4393983"/>
              <a:gd name="connsiteY0" fmla="*/ 773351 h 773351"/>
              <a:gd name="connsiteX1" fmla="*/ 4393983 w 4393983"/>
              <a:gd name="connsiteY1" fmla="*/ 0 h 773351"/>
              <a:gd name="connsiteX2" fmla="*/ 0 w 4393983"/>
              <a:gd name="connsiteY2" fmla="*/ 0 h 773351"/>
              <a:gd name="connsiteX3" fmla="*/ 0 w 4393983"/>
              <a:gd name="connsiteY3" fmla="*/ 773351 h 773351"/>
            </a:gdLst>
            <a:ahLst/>
            <a:cxnLst>
              <a:cxn ang="0">
                <a:pos x="connsiteX0" y="connsiteY0"/>
              </a:cxn>
              <a:cxn ang="0">
                <a:pos x="connsiteX1" y="connsiteY1"/>
              </a:cxn>
              <a:cxn ang="0">
                <a:pos x="connsiteX2" y="connsiteY2"/>
              </a:cxn>
              <a:cxn ang="0">
                <a:pos x="connsiteX3" y="connsiteY3"/>
              </a:cxn>
            </a:cxnLst>
            <a:rect l="l" t="t" r="r" b="b"/>
            <a:pathLst>
              <a:path w="4393983" h="773351">
                <a:moveTo>
                  <a:pt x="4393983" y="773351"/>
                </a:moveTo>
                <a:lnTo>
                  <a:pt x="4393983" y="0"/>
                </a:lnTo>
                <a:lnTo>
                  <a:pt x="0" y="0"/>
                </a:lnTo>
                <a:lnTo>
                  <a:pt x="0" y="773351"/>
                </a:lnTo>
                <a:close/>
              </a:path>
            </a:pathLst>
          </a:custGeom>
        </p:spPr>
      </p:pic>
      <p:sp>
        <p:nvSpPr>
          <p:cNvPr id="77" name="Rectangle 76">
            <a:extLst>
              <a:ext uri="{FF2B5EF4-FFF2-40B4-BE49-F238E27FC236}">
                <a16:creationId xmlns:a16="http://schemas.microsoft.com/office/drawing/2014/main" id="{06608174-ED17-1D4B-48DF-EA532646C797}"/>
              </a:ext>
            </a:extLst>
          </p:cNvPr>
          <p:cNvSpPr/>
          <p:nvPr userDrawn="1"/>
        </p:nvSpPr>
        <p:spPr>
          <a:xfrm>
            <a:off x="732271" y="723899"/>
            <a:ext cx="10727977" cy="780809"/>
          </a:xfrm>
          <a:prstGeom prst="rect">
            <a:avLst/>
          </a:prstGeom>
          <a:solidFill>
            <a:schemeClr val="bg2"/>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p>
        </p:txBody>
      </p:sp>
      <p:sp>
        <p:nvSpPr>
          <p:cNvPr id="75" name="Title 74">
            <a:extLst>
              <a:ext uri="{FF2B5EF4-FFF2-40B4-BE49-F238E27FC236}">
                <a16:creationId xmlns:a16="http://schemas.microsoft.com/office/drawing/2014/main" id="{45C7CFA5-6EFF-944C-B5AF-967956876692}"/>
              </a:ext>
            </a:extLst>
          </p:cNvPr>
          <p:cNvSpPr>
            <a:spLocks noGrp="1"/>
          </p:cNvSpPr>
          <p:nvPr>
            <p:ph type="title"/>
          </p:nvPr>
        </p:nvSpPr>
        <p:spPr/>
        <p:txBody>
          <a:bodyPr rtlCol="0"/>
          <a:lstStyle>
            <a:defPPr>
              <a:defRPr lang="en-GB"/>
            </a:defPPr>
          </a:lstStyle>
          <a:p>
            <a:pPr rtl="0"/>
            <a:r>
              <a:rPr lang="en-GB"/>
              <a:t>Click to edit Master title style</a:t>
            </a:r>
          </a:p>
        </p:txBody>
      </p:sp>
      <p:sp>
        <p:nvSpPr>
          <p:cNvPr id="79" name="Rectangle 78">
            <a:extLst>
              <a:ext uri="{FF2B5EF4-FFF2-40B4-BE49-F238E27FC236}">
                <a16:creationId xmlns:a16="http://schemas.microsoft.com/office/drawing/2014/main" id="{941AE0A6-2671-E79C-548D-3AA4D5D9CB11}"/>
              </a:ext>
            </a:extLst>
          </p:cNvPr>
          <p:cNvSpPr/>
          <p:nvPr userDrawn="1"/>
        </p:nvSpPr>
        <p:spPr>
          <a:xfrm>
            <a:off x="732271" y="404734"/>
            <a:ext cx="10727977" cy="319166"/>
          </a:xfrm>
          <a:prstGeom prst="rect">
            <a:avLst/>
          </a:prstGeom>
          <a:solidFill>
            <a:schemeClr val="tx2"/>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p>
        </p:txBody>
      </p:sp>
      <p:cxnSp>
        <p:nvCxnSpPr>
          <p:cNvPr id="81" name="Straight Connector 80">
            <a:extLst>
              <a:ext uri="{FF2B5EF4-FFF2-40B4-BE49-F238E27FC236}">
                <a16:creationId xmlns:a16="http://schemas.microsoft.com/office/drawing/2014/main" id="{42152D0E-B03D-CC17-D0CC-650AE3953FCF}"/>
              </a:ext>
            </a:extLst>
          </p:cNvPr>
          <p:cNvCxnSpPr>
            <a:cxnSpLocks/>
          </p:cNvCxnSpPr>
          <p:nvPr userDrawn="1"/>
        </p:nvCxnSpPr>
        <p:spPr>
          <a:xfrm>
            <a:off x="1655064" y="722376"/>
            <a:ext cx="0" cy="780808"/>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pic>
        <p:nvPicPr>
          <p:cNvPr id="83" name="Graphic 82">
            <a:extLst>
              <a:ext uri="{FF2B5EF4-FFF2-40B4-BE49-F238E27FC236}">
                <a16:creationId xmlns:a16="http://schemas.microsoft.com/office/drawing/2014/main" id="{65438DF6-6622-6EE4-F01A-D199CAE96D9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3498771">
            <a:off x="868523" y="778989"/>
            <a:ext cx="660389" cy="660389"/>
          </a:xfrm>
          <a:prstGeom prst="rect">
            <a:avLst/>
          </a:prstGeom>
        </p:spPr>
      </p:pic>
      <p:cxnSp>
        <p:nvCxnSpPr>
          <p:cNvPr id="85" name="Straight Connector 84">
            <a:extLst>
              <a:ext uri="{FF2B5EF4-FFF2-40B4-BE49-F238E27FC236}">
                <a16:creationId xmlns:a16="http://schemas.microsoft.com/office/drawing/2014/main" id="{9712EE3B-E131-C405-FCA7-8263094DF01B}"/>
              </a:ext>
            </a:extLst>
          </p:cNvPr>
          <p:cNvCxnSpPr>
            <a:cxnSpLocks/>
          </p:cNvCxnSpPr>
          <p:nvPr userDrawn="1"/>
        </p:nvCxnSpPr>
        <p:spPr>
          <a:xfrm>
            <a:off x="2593735" y="718779"/>
            <a:ext cx="0" cy="780808"/>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Graphic 10">
            <a:extLst>
              <a:ext uri="{FF2B5EF4-FFF2-40B4-BE49-F238E27FC236}">
                <a16:creationId xmlns:a16="http://schemas.microsoft.com/office/drawing/2014/main" id="{3A3CEC7E-9097-B8E8-85C0-CDDB2AE614D1}"/>
              </a:ext>
            </a:extLst>
          </p:cNvPr>
          <p:cNvPicPr>
            <a:picLocks noChangeAspect="1"/>
          </p:cNvPicPr>
          <p:nvPr userDrawn="1"/>
        </p:nvPicPr>
        <p:blipFill>
          <a:blip r:embed="rId6">
            <a:extLst>
              <a:ext uri="{96DAC541-7B7A-43D3-8B79-37D633B846F1}">
                <asvg:svgBlip xmlns:asvg="http://schemas.microsoft.com/office/drawing/2016/SVG/main" r:embed="rId7"/>
              </a:ext>
            </a:extLst>
          </a:blip>
          <a:srcRect r="50956"/>
          <a:stretch>
            <a:fillRect/>
          </a:stretch>
        </p:blipFill>
        <p:spPr>
          <a:xfrm>
            <a:off x="6471911" y="2707661"/>
            <a:ext cx="5744279" cy="766881"/>
          </a:xfrm>
          <a:custGeom>
            <a:avLst/>
            <a:gdLst>
              <a:gd name="connsiteX0" fmla="*/ 0 w 5744279"/>
              <a:gd name="connsiteY0" fmla="*/ 0 h 766881"/>
              <a:gd name="connsiteX1" fmla="*/ 5744279 w 5744279"/>
              <a:gd name="connsiteY1" fmla="*/ 0 h 766881"/>
              <a:gd name="connsiteX2" fmla="*/ 5744279 w 5744279"/>
              <a:gd name="connsiteY2" fmla="*/ 766881 h 766881"/>
              <a:gd name="connsiteX3" fmla="*/ 0 w 5744279"/>
              <a:gd name="connsiteY3" fmla="*/ 766881 h 766881"/>
            </a:gdLst>
            <a:ahLst/>
            <a:cxnLst>
              <a:cxn ang="0">
                <a:pos x="connsiteX0" y="connsiteY0"/>
              </a:cxn>
              <a:cxn ang="0">
                <a:pos x="connsiteX1" y="connsiteY1"/>
              </a:cxn>
              <a:cxn ang="0">
                <a:pos x="connsiteX2" y="connsiteY2"/>
              </a:cxn>
              <a:cxn ang="0">
                <a:pos x="connsiteX3" y="connsiteY3"/>
              </a:cxn>
            </a:cxnLst>
            <a:rect l="l" t="t" r="r" b="b"/>
            <a:pathLst>
              <a:path w="5744279" h="766881">
                <a:moveTo>
                  <a:pt x="0" y="0"/>
                </a:moveTo>
                <a:lnTo>
                  <a:pt x="5744279" y="0"/>
                </a:lnTo>
                <a:lnTo>
                  <a:pt x="5744279" y="766881"/>
                </a:lnTo>
                <a:lnTo>
                  <a:pt x="0" y="766881"/>
                </a:lnTo>
                <a:close/>
              </a:path>
            </a:pathLst>
          </a:custGeom>
        </p:spPr>
      </p:pic>
      <p:pic>
        <p:nvPicPr>
          <p:cNvPr id="13" name="Graphic 12">
            <a:extLst>
              <a:ext uri="{FF2B5EF4-FFF2-40B4-BE49-F238E27FC236}">
                <a16:creationId xmlns:a16="http://schemas.microsoft.com/office/drawing/2014/main" id="{96DCF26E-2BB7-CA60-73C4-CC02E6B54E83}"/>
              </a:ext>
            </a:extLst>
          </p:cNvPr>
          <p:cNvPicPr>
            <a:picLocks noChangeAspect="1"/>
          </p:cNvPicPr>
          <p:nvPr userDrawn="1"/>
        </p:nvPicPr>
        <p:blipFill>
          <a:blip r:embed="rId8">
            <a:extLst>
              <a:ext uri="{96DAC541-7B7A-43D3-8B79-37D633B846F1}">
                <asvg:svgBlip xmlns:asvg="http://schemas.microsoft.com/office/drawing/2016/SVG/main" r:embed="rId9"/>
              </a:ext>
            </a:extLst>
          </a:blip>
          <a:srcRect l="55255"/>
          <a:stretch>
            <a:fillRect/>
          </a:stretch>
        </p:blipFill>
        <p:spPr>
          <a:xfrm>
            <a:off x="-50829" y="2707661"/>
            <a:ext cx="5240777" cy="766881"/>
          </a:xfrm>
          <a:custGeom>
            <a:avLst/>
            <a:gdLst>
              <a:gd name="connsiteX0" fmla="*/ 0 w 5240777"/>
              <a:gd name="connsiteY0" fmla="*/ 0 h 766881"/>
              <a:gd name="connsiteX1" fmla="*/ 5240777 w 5240777"/>
              <a:gd name="connsiteY1" fmla="*/ 0 h 766881"/>
              <a:gd name="connsiteX2" fmla="*/ 5240777 w 5240777"/>
              <a:gd name="connsiteY2" fmla="*/ 766881 h 766881"/>
              <a:gd name="connsiteX3" fmla="*/ 0 w 5240777"/>
              <a:gd name="connsiteY3" fmla="*/ 766881 h 766881"/>
            </a:gdLst>
            <a:ahLst/>
            <a:cxnLst>
              <a:cxn ang="0">
                <a:pos x="connsiteX0" y="connsiteY0"/>
              </a:cxn>
              <a:cxn ang="0">
                <a:pos x="connsiteX1" y="connsiteY1"/>
              </a:cxn>
              <a:cxn ang="0">
                <a:pos x="connsiteX2" y="connsiteY2"/>
              </a:cxn>
              <a:cxn ang="0">
                <a:pos x="connsiteX3" y="connsiteY3"/>
              </a:cxn>
            </a:cxnLst>
            <a:rect l="l" t="t" r="r" b="b"/>
            <a:pathLst>
              <a:path w="5240777" h="766881">
                <a:moveTo>
                  <a:pt x="0" y="0"/>
                </a:moveTo>
                <a:lnTo>
                  <a:pt x="5240777" y="0"/>
                </a:lnTo>
                <a:lnTo>
                  <a:pt x="5240777" y="766881"/>
                </a:lnTo>
                <a:lnTo>
                  <a:pt x="0" y="766881"/>
                </a:lnTo>
                <a:close/>
              </a:path>
            </a:pathLst>
          </a:custGeom>
        </p:spPr>
      </p:pic>
      <p:sp>
        <p:nvSpPr>
          <p:cNvPr id="15" name="Oval 14">
            <a:extLst>
              <a:ext uri="{FF2B5EF4-FFF2-40B4-BE49-F238E27FC236}">
                <a16:creationId xmlns:a16="http://schemas.microsoft.com/office/drawing/2014/main" id="{70074BFB-1FF4-E27D-E273-B30A1A926B24}"/>
              </a:ext>
            </a:extLst>
          </p:cNvPr>
          <p:cNvSpPr/>
          <p:nvPr userDrawn="1"/>
        </p:nvSpPr>
        <p:spPr>
          <a:xfrm>
            <a:off x="4032611" y="2039801"/>
            <a:ext cx="1989036" cy="198903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solidFill>
                <a:schemeClr val="accent4"/>
              </a:solidFill>
            </a:endParaRPr>
          </a:p>
        </p:txBody>
      </p:sp>
      <p:sp>
        <p:nvSpPr>
          <p:cNvPr id="17" name="Oval 16">
            <a:extLst>
              <a:ext uri="{FF2B5EF4-FFF2-40B4-BE49-F238E27FC236}">
                <a16:creationId xmlns:a16="http://schemas.microsoft.com/office/drawing/2014/main" id="{B714380A-B062-A581-202E-A9250F901047}"/>
              </a:ext>
            </a:extLst>
          </p:cNvPr>
          <p:cNvSpPr/>
          <p:nvPr userDrawn="1"/>
        </p:nvSpPr>
        <p:spPr>
          <a:xfrm>
            <a:off x="6170354" y="2039801"/>
            <a:ext cx="1989036" cy="198903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solidFill>
                <a:schemeClr val="accent4"/>
              </a:solidFill>
            </a:endParaRPr>
          </a:p>
        </p:txBody>
      </p:sp>
      <p:sp>
        <p:nvSpPr>
          <p:cNvPr id="19" name="Oval 18">
            <a:extLst>
              <a:ext uri="{FF2B5EF4-FFF2-40B4-BE49-F238E27FC236}">
                <a16:creationId xmlns:a16="http://schemas.microsoft.com/office/drawing/2014/main" id="{172440E0-AFFD-74CD-6BF4-1208AAECF546}"/>
              </a:ext>
            </a:extLst>
          </p:cNvPr>
          <p:cNvSpPr/>
          <p:nvPr userDrawn="1"/>
        </p:nvSpPr>
        <p:spPr>
          <a:xfrm>
            <a:off x="6170354" y="4362518"/>
            <a:ext cx="1989036" cy="198903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solidFill>
                <a:schemeClr val="accent4"/>
              </a:solidFill>
            </a:endParaRPr>
          </a:p>
        </p:txBody>
      </p:sp>
      <p:sp>
        <p:nvSpPr>
          <p:cNvPr id="21" name="Oval 20">
            <a:extLst>
              <a:ext uri="{FF2B5EF4-FFF2-40B4-BE49-F238E27FC236}">
                <a16:creationId xmlns:a16="http://schemas.microsoft.com/office/drawing/2014/main" id="{9DF24E9A-60F5-6DAB-FE7A-37F79F6F9AA9}"/>
              </a:ext>
            </a:extLst>
          </p:cNvPr>
          <p:cNvSpPr/>
          <p:nvPr userDrawn="1"/>
        </p:nvSpPr>
        <p:spPr>
          <a:xfrm>
            <a:off x="4032612" y="4362518"/>
            <a:ext cx="1989036" cy="198903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solidFill>
                <a:schemeClr val="accent4"/>
              </a:solidFill>
            </a:endParaRPr>
          </a:p>
        </p:txBody>
      </p:sp>
      <p:sp>
        <p:nvSpPr>
          <p:cNvPr id="23" name="Freeform 16">
            <a:extLst>
              <a:ext uri="{FF2B5EF4-FFF2-40B4-BE49-F238E27FC236}">
                <a16:creationId xmlns:a16="http://schemas.microsoft.com/office/drawing/2014/main" id="{E4234E63-55EE-8BC8-D5B8-C9346AA39037}"/>
              </a:ext>
            </a:extLst>
          </p:cNvPr>
          <p:cNvSpPr/>
          <p:nvPr userDrawn="1"/>
        </p:nvSpPr>
        <p:spPr>
          <a:xfrm>
            <a:off x="624057" y="4000974"/>
            <a:ext cx="4046047" cy="1354794"/>
          </a:xfrm>
          <a:custGeom>
            <a:avLst/>
            <a:gdLst>
              <a:gd name="connsiteX0" fmla="*/ 0 w 4046047"/>
              <a:gd name="connsiteY0" fmla="*/ 0 h 1354794"/>
              <a:gd name="connsiteX1" fmla="*/ 4046047 w 4046047"/>
              <a:gd name="connsiteY1" fmla="*/ 530971 h 1354794"/>
              <a:gd name="connsiteX2" fmla="*/ 4046047 w 4046047"/>
              <a:gd name="connsiteY2" fmla="*/ 1354794 h 1354794"/>
              <a:gd name="connsiteX3" fmla="*/ 620191 w 4046047"/>
              <a:gd name="connsiteY3" fmla="*/ 1354794 h 1354794"/>
              <a:gd name="connsiteX4" fmla="*/ 0 w 4046047"/>
              <a:gd name="connsiteY4" fmla="*/ 783283 h 1354794"/>
              <a:gd name="connsiteX0" fmla="*/ 4046047 w 4137487"/>
              <a:gd name="connsiteY0" fmla="*/ 530971 h 1354794"/>
              <a:gd name="connsiteX1" fmla="*/ 4046047 w 4137487"/>
              <a:gd name="connsiteY1" fmla="*/ 1354794 h 1354794"/>
              <a:gd name="connsiteX2" fmla="*/ 620191 w 4137487"/>
              <a:gd name="connsiteY2" fmla="*/ 1354794 h 1354794"/>
              <a:gd name="connsiteX3" fmla="*/ 0 w 4137487"/>
              <a:gd name="connsiteY3" fmla="*/ 783283 h 1354794"/>
              <a:gd name="connsiteX4" fmla="*/ 0 w 4137487"/>
              <a:gd name="connsiteY4" fmla="*/ 0 h 1354794"/>
              <a:gd name="connsiteX5" fmla="*/ 4137487 w 4137487"/>
              <a:gd name="connsiteY5" fmla="*/ 622411 h 1354794"/>
              <a:gd name="connsiteX0" fmla="*/ 4046047 w 4137487"/>
              <a:gd name="connsiteY0" fmla="*/ 1354794 h 1354794"/>
              <a:gd name="connsiteX1" fmla="*/ 620191 w 4137487"/>
              <a:gd name="connsiteY1" fmla="*/ 1354794 h 1354794"/>
              <a:gd name="connsiteX2" fmla="*/ 0 w 4137487"/>
              <a:gd name="connsiteY2" fmla="*/ 783283 h 1354794"/>
              <a:gd name="connsiteX3" fmla="*/ 0 w 4137487"/>
              <a:gd name="connsiteY3" fmla="*/ 0 h 1354794"/>
              <a:gd name="connsiteX4" fmla="*/ 4137487 w 4137487"/>
              <a:gd name="connsiteY4" fmla="*/ 622411 h 1354794"/>
              <a:gd name="connsiteX0" fmla="*/ 4046047 w 4046047"/>
              <a:gd name="connsiteY0" fmla="*/ 1354794 h 1354794"/>
              <a:gd name="connsiteX1" fmla="*/ 620191 w 4046047"/>
              <a:gd name="connsiteY1" fmla="*/ 1354794 h 1354794"/>
              <a:gd name="connsiteX2" fmla="*/ 0 w 4046047"/>
              <a:gd name="connsiteY2" fmla="*/ 783283 h 1354794"/>
              <a:gd name="connsiteX3" fmla="*/ 0 w 4046047"/>
              <a:gd name="connsiteY3" fmla="*/ 0 h 1354794"/>
            </a:gdLst>
            <a:ahLst/>
            <a:cxnLst>
              <a:cxn ang="0">
                <a:pos x="connsiteX0" y="connsiteY0"/>
              </a:cxn>
              <a:cxn ang="0">
                <a:pos x="connsiteX1" y="connsiteY1"/>
              </a:cxn>
              <a:cxn ang="0">
                <a:pos x="connsiteX2" y="connsiteY2"/>
              </a:cxn>
              <a:cxn ang="0">
                <a:pos x="connsiteX3" y="connsiteY3"/>
              </a:cxn>
            </a:cxnLst>
            <a:rect l="l" t="t" r="r" b="b"/>
            <a:pathLst>
              <a:path w="4046047" h="1354794">
                <a:moveTo>
                  <a:pt x="4046047" y="1354794"/>
                </a:moveTo>
                <a:lnTo>
                  <a:pt x="620191" y="1354794"/>
                </a:lnTo>
                <a:cubicBezTo>
                  <a:pt x="277669" y="1354794"/>
                  <a:pt x="0" y="1098920"/>
                  <a:pt x="0" y="783283"/>
                </a:cubicBezTo>
                <a:lnTo>
                  <a:pt x="0" y="0"/>
                </a:lnTo>
              </a:path>
            </a:pathLst>
          </a:custGeom>
          <a:noFill/>
          <a:ln w="762000" cap="rnd" cmpd="sng">
            <a:solidFill>
              <a:schemeClr val="accent1"/>
            </a:solidFill>
            <a:round/>
            <a:extLst>
              <a:ext uri="{C807C97D-BFC1-408E-A445-0C87EB9F89A2}">
                <ask:lineSketchStyleProps xmlns:ask="http://schemas.microsoft.com/office/drawing/2018/sketchyshapes" sd="1219033472">
                  <a:custGeom>
                    <a:avLst/>
                    <a:gdLst>
                      <a:gd name="connsiteX0" fmla="*/ 0 w 3529188"/>
                      <a:gd name="connsiteY0" fmla="*/ 588210 h 5854720"/>
                      <a:gd name="connsiteX1" fmla="*/ 588210 w 3529188"/>
                      <a:gd name="connsiteY1" fmla="*/ 0 h 5854720"/>
                      <a:gd name="connsiteX2" fmla="*/ 1223457 w 3529188"/>
                      <a:gd name="connsiteY2" fmla="*/ 0 h 5854720"/>
                      <a:gd name="connsiteX3" fmla="*/ 1788122 w 3529188"/>
                      <a:gd name="connsiteY3" fmla="*/ 0 h 5854720"/>
                      <a:gd name="connsiteX4" fmla="*/ 2329258 w 3529188"/>
                      <a:gd name="connsiteY4" fmla="*/ 0 h 5854720"/>
                      <a:gd name="connsiteX5" fmla="*/ 2940978 w 3529188"/>
                      <a:gd name="connsiteY5" fmla="*/ 0 h 5854720"/>
                      <a:gd name="connsiteX6" fmla="*/ 3529188 w 3529188"/>
                      <a:gd name="connsiteY6" fmla="*/ 588210 h 5854720"/>
                      <a:gd name="connsiteX7" fmla="*/ 3529188 w 3529188"/>
                      <a:gd name="connsiteY7" fmla="*/ 1172998 h 5854720"/>
                      <a:gd name="connsiteX8" fmla="*/ 3529188 w 3529188"/>
                      <a:gd name="connsiteY8" fmla="*/ 1851351 h 5854720"/>
                      <a:gd name="connsiteX9" fmla="*/ 3529188 w 3529188"/>
                      <a:gd name="connsiteY9" fmla="*/ 2295790 h 5854720"/>
                      <a:gd name="connsiteX10" fmla="*/ 3529188 w 3529188"/>
                      <a:gd name="connsiteY10" fmla="*/ 2880577 h 5854720"/>
                      <a:gd name="connsiteX11" fmla="*/ 3529188 w 3529188"/>
                      <a:gd name="connsiteY11" fmla="*/ 3465365 h 5854720"/>
                      <a:gd name="connsiteX12" fmla="*/ 3529188 w 3529188"/>
                      <a:gd name="connsiteY12" fmla="*/ 4003369 h 5854720"/>
                      <a:gd name="connsiteX13" fmla="*/ 3529188 w 3529188"/>
                      <a:gd name="connsiteY13" fmla="*/ 4681723 h 5854720"/>
                      <a:gd name="connsiteX14" fmla="*/ 3529188 w 3529188"/>
                      <a:gd name="connsiteY14" fmla="*/ 5266510 h 5854720"/>
                      <a:gd name="connsiteX15" fmla="*/ 2940978 w 3529188"/>
                      <a:gd name="connsiteY15" fmla="*/ 5854720 h 5854720"/>
                      <a:gd name="connsiteX16" fmla="*/ 2329258 w 3529188"/>
                      <a:gd name="connsiteY16" fmla="*/ 5854720 h 5854720"/>
                      <a:gd name="connsiteX17" fmla="*/ 1741066 w 3529188"/>
                      <a:gd name="connsiteY17" fmla="*/ 5854720 h 5854720"/>
                      <a:gd name="connsiteX18" fmla="*/ 1223457 w 3529188"/>
                      <a:gd name="connsiteY18" fmla="*/ 5854720 h 5854720"/>
                      <a:gd name="connsiteX19" fmla="*/ 588210 w 3529188"/>
                      <a:gd name="connsiteY19" fmla="*/ 5854720 h 5854720"/>
                      <a:gd name="connsiteX20" fmla="*/ 0 w 3529188"/>
                      <a:gd name="connsiteY20" fmla="*/ 5266510 h 5854720"/>
                      <a:gd name="connsiteX21" fmla="*/ 0 w 3529188"/>
                      <a:gd name="connsiteY21" fmla="*/ 4728506 h 5854720"/>
                      <a:gd name="connsiteX22" fmla="*/ 0 w 3529188"/>
                      <a:gd name="connsiteY22" fmla="*/ 4143718 h 5854720"/>
                      <a:gd name="connsiteX23" fmla="*/ 0 w 3529188"/>
                      <a:gd name="connsiteY23" fmla="*/ 3699280 h 5854720"/>
                      <a:gd name="connsiteX24" fmla="*/ 0 w 3529188"/>
                      <a:gd name="connsiteY24" fmla="*/ 3254841 h 5854720"/>
                      <a:gd name="connsiteX25" fmla="*/ 0 w 3529188"/>
                      <a:gd name="connsiteY25" fmla="*/ 2670054 h 5854720"/>
                      <a:gd name="connsiteX26" fmla="*/ 0 w 3529188"/>
                      <a:gd name="connsiteY26" fmla="*/ 2178832 h 5854720"/>
                      <a:gd name="connsiteX27" fmla="*/ 0 w 3529188"/>
                      <a:gd name="connsiteY27" fmla="*/ 1547262 h 5854720"/>
                      <a:gd name="connsiteX28" fmla="*/ 0 w 3529188"/>
                      <a:gd name="connsiteY28" fmla="*/ 588210 h 585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529188" h="5854720" extrusionOk="0">
                        <a:moveTo>
                          <a:pt x="0" y="588210"/>
                        </a:moveTo>
                        <a:cubicBezTo>
                          <a:pt x="-21018" y="250387"/>
                          <a:pt x="217110" y="17355"/>
                          <a:pt x="588210" y="0"/>
                        </a:cubicBezTo>
                        <a:cubicBezTo>
                          <a:pt x="876112" y="-19041"/>
                          <a:pt x="1081758" y="40565"/>
                          <a:pt x="1223457" y="0"/>
                        </a:cubicBezTo>
                        <a:cubicBezTo>
                          <a:pt x="1365156" y="-40565"/>
                          <a:pt x="1510790" y="32361"/>
                          <a:pt x="1788122" y="0"/>
                        </a:cubicBezTo>
                        <a:cubicBezTo>
                          <a:pt x="2065454" y="-32361"/>
                          <a:pt x="2196286" y="39632"/>
                          <a:pt x="2329258" y="0"/>
                        </a:cubicBezTo>
                        <a:cubicBezTo>
                          <a:pt x="2462230" y="-39632"/>
                          <a:pt x="2683114" y="2257"/>
                          <a:pt x="2940978" y="0"/>
                        </a:cubicBezTo>
                        <a:cubicBezTo>
                          <a:pt x="3297966" y="-66121"/>
                          <a:pt x="3475164" y="255078"/>
                          <a:pt x="3529188" y="588210"/>
                        </a:cubicBezTo>
                        <a:cubicBezTo>
                          <a:pt x="3574272" y="863780"/>
                          <a:pt x="3523626" y="966106"/>
                          <a:pt x="3529188" y="1172998"/>
                        </a:cubicBezTo>
                        <a:cubicBezTo>
                          <a:pt x="3534750" y="1379890"/>
                          <a:pt x="3465933" y="1644977"/>
                          <a:pt x="3529188" y="1851351"/>
                        </a:cubicBezTo>
                        <a:cubicBezTo>
                          <a:pt x="3592443" y="2057725"/>
                          <a:pt x="3511454" y="2169708"/>
                          <a:pt x="3529188" y="2295790"/>
                        </a:cubicBezTo>
                        <a:cubicBezTo>
                          <a:pt x="3546922" y="2421872"/>
                          <a:pt x="3527136" y="2693707"/>
                          <a:pt x="3529188" y="2880577"/>
                        </a:cubicBezTo>
                        <a:cubicBezTo>
                          <a:pt x="3531240" y="3067447"/>
                          <a:pt x="3482987" y="3173559"/>
                          <a:pt x="3529188" y="3465365"/>
                        </a:cubicBezTo>
                        <a:cubicBezTo>
                          <a:pt x="3575389" y="3757171"/>
                          <a:pt x="3528527" y="3785537"/>
                          <a:pt x="3529188" y="4003369"/>
                        </a:cubicBezTo>
                        <a:cubicBezTo>
                          <a:pt x="3529849" y="4221201"/>
                          <a:pt x="3513745" y="4519491"/>
                          <a:pt x="3529188" y="4681723"/>
                        </a:cubicBezTo>
                        <a:cubicBezTo>
                          <a:pt x="3544631" y="4843955"/>
                          <a:pt x="3526290" y="5077457"/>
                          <a:pt x="3529188" y="5266510"/>
                        </a:cubicBezTo>
                        <a:cubicBezTo>
                          <a:pt x="3495511" y="5596899"/>
                          <a:pt x="3239177" y="5836325"/>
                          <a:pt x="2940978" y="5854720"/>
                        </a:cubicBezTo>
                        <a:cubicBezTo>
                          <a:pt x="2728639" y="5898033"/>
                          <a:pt x="2496727" y="5784306"/>
                          <a:pt x="2329258" y="5854720"/>
                        </a:cubicBezTo>
                        <a:cubicBezTo>
                          <a:pt x="2161789" y="5925134"/>
                          <a:pt x="1866325" y="5847030"/>
                          <a:pt x="1741066" y="5854720"/>
                        </a:cubicBezTo>
                        <a:cubicBezTo>
                          <a:pt x="1615807" y="5862410"/>
                          <a:pt x="1395638" y="5831161"/>
                          <a:pt x="1223457" y="5854720"/>
                        </a:cubicBezTo>
                        <a:cubicBezTo>
                          <a:pt x="1051276" y="5878279"/>
                          <a:pt x="874717" y="5821346"/>
                          <a:pt x="588210" y="5854720"/>
                        </a:cubicBezTo>
                        <a:cubicBezTo>
                          <a:pt x="295355" y="5835736"/>
                          <a:pt x="-41219" y="5656806"/>
                          <a:pt x="0" y="5266510"/>
                        </a:cubicBezTo>
                        <a:cubicBezTo>
                          <a:pt x="-62082" y="5061492"/>
                          <a:pt x="63114" y="4919165"/>
                          <a:pt x="0" y="4728506"/>
                        </a:cubicBezTo>
                        <a:cubicBezTo>
                          <a:pt x="-63114" y="4537847"/>
                          <a:pt x="67598" y="4416595"/>
                          <a:pt x="0" y="4143718"/>
                        </a:cubicBezTo>
                        <a:cubicBezTo>
                          <a:pt x="-67598" y="3870841"/>
                          <a:pt x="47971" y="3804176"/>
                          <a:pt x="0" y="3699280"/>
                        </a:cubicBezTo>
                        <a:cubicBezTo>
                          <a:pt x="-47971" y="3594384"/>
                          <a:pt x="18838" y="3384689"/>
                          <a:pt x="0" y="3254841"/>
                        </a:cubicBezTo>
                        <a:cubicBezTo>
                          <a:pt x="-18838" y="3124993"/>
                          <a:pt x="36295" y="2896233"/>
                          <a:pt x="0" y="2670054"/>
                        </a:cubicBezTo>
                        <a:cubicBezTo>
                          <a:pt x="-36295" y="2443875"/>
                          <a:pt x="12293" y="2283397"/>
                          <a:pt x="0" y="2178832"/>
                        </a:cubicBezTo>
                        <a:cubicBezTo>
                          <a:pt x="-12293" y="2074267"/>
                          <a:pt x="42881" y="1673819"/>
                          <a:pt x="0" y="1547262"/>
                        </a:cubicBezTo>
                        <a:cubicBezTo>
                          <a:pt x="-42881" y="1420705"/>
                          <a:pt x="2387" y="914777"/>
                          <a:pt x="0" y="58821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GB"/>
            </a:defPPr>
          </a:lstStyle>
          <a:p>
            <a:pPr algn="ctr" rtl="0"/>
            <a:endParaRPr lang="en-GB" dirty="0"/>
          </a:p>
        </p:txBody>
      </p:sp>
      <p:sp>
        <p:nvSpPr>
          <p:cNvPr id="25" name="Freeform 18">
            <a:extLst>
              <a:ext uri="{FF2B5EF4-FFF2-40B4-BE49-F238E27FC236}">
                <a16:creationId xmlns:a16="http://schemas.microsoft.com/office/drawing/2014/main" id="{9F752DEF-757A-19B9-7805-B7A70E94C5F2}"/>
              </a:ext>
            </a:extLst>
          </p:cNvPr>
          <p:cNvSpPr/>
          <p:nvPr userDrawn="1"/>
        </p:nvSpPr>
        <p:spPr>
          <a:xfrm flipH="1">
            <a:off x="544607" y="2735191"/>
            <a:ext cx="80439" cy="1697503"/>
          </a:xfrm>
          <a:custGeom>
            <a:avLst/>
            <a:gdLst>
              <a:gd name="connsiteX0" fmla="*/ 973027 w 5838044"/>
              <a:gd name="connsiteY0" fmla="*/ 0 h 7382204"/>
              <a:gd name="connsiteX1" fmla="*/ 4865018 w 5838044"/>
              <a:gd name="connsiteY1" fmla="*/ 0 h 7382204"/>
              <a:gd name="connsiteX2" fmla="*/ 5838044 w 5838044"/>
              <a:gd name="connsiteY2" fmla="*/ 973027 h 7382204"/>
              <a:gd name="connsiteX3" fmla="*/ 5838044 w 5838044"/>
              <a:gd name="connsiteY3" fmla="*/ 7382204 h 7382204"/>
              <a:gd name="connsiteX4" fmla="*/ 0 w 5838044"/>
              <a:gd name="connsiteY4" fmla="*/ 7382204 h 7382204"/>
              <a:gd name="connsiteX5" fmla="*/ 0 w 5838044"/>
              <a:gd name="connsiteY5" fmla="*/ 973027 h 7382204"/>
              <a:gd name="connsiteX6" fmla="*/ 973027 w 5838044"/>
              <a:gd name="connsiteY6" fmla="*/ 0 h 7382204"/>
              <a:gd name="connsiteX0" fmla="*/ 973027 w 5838044"/>
              <a:gd name="connsiteY0" fmla="*/ 0 h 7382204"/>
              <a:gd name="connsiteX1" fmla="*/ 4865018 w 5838044"/>
              <a:gd name="connsiteY1" fmla="*/ 0 h 7382204"/>
              <a:gd name="connsiteX2" fmla="*/ 5838044 w 5838044"/>
              <a:gd name="connsiteY2" fmla="*/ 973027 h 7382204"/>
              <a:gd name="connsiteX3" fmla="*/ 0 w 5838044"/>
              <a:gd name="connsiteY3" fmla="*/ 7382204 h 7382204"/>
              <a:gd name="connsiteX4" fmla="*/ 0 w 5838044"/>
              <a:gd name="connsiteY4" fmla="*/ 973027 h 7382204"/>
              <a:gd name="connsiteX5" fmla="*/ 973027 w 5838044"/>
              <a:gd name="connsiteY5" fmla="*/ 0 h 7382204"/>
              <a:gd name="connsiteX0" fmla="*/ 5838044 w 5929484"/>
              <a:gd name="connsiteY0" fmla="*/ 973027 h 7382204"/>
              <a:gd name="connsiteX1" fmla="*/ 0 w 5929484"/>
              <a:gd name="connsiteY1" fmla="*/ 7382204 h 7382204"/>
              <a:gd name="connsiteX2" fmla="*/ 0 w 5929484"/>
              <a:gd name="connsiteY2" fmla="*/ 973027 h 7382204"/>
              <a:gd name="connsiteX3" fmla="*/ 973027 w 5929484"/>
              <a:gd name="connsiteY3" fmla="*/ 0 h 7382204"/>
              <a:gd name="connsiteX4" fmla="*/ 4865018 w 5929484"/>
              <a:gd name="connsiteY4" fmla="*/ 0 h 7382204"/>
              <a:gd name="connsiteX5" fmla="*/ 5929484 w 5929484"/>
              <a:gd name="connsiteY5" fmla="*/ 1064467 h 7382204"/>
              <a:gd name="connsiteX0" fmla="*/ 5838044 w 5996391"/>
              <a:gd name="connsiteY0" fmla="*/ 973027 h 7382204"/>
              <a:gd name="connsiteX1" fmla="*/ 0 w 5996391"/>
              <a:gd name="connsiteY1" fmla="*/ 7382204 h 7382204"/>
              <a:gd name="connsiteX2" fmla="*/ 0 w 5996391"/>
              <a:gd name="connsiteY2" fmla="*/ 973027 h 7382204"/>
              <a:gd name="connsiteX3" fmla="*/ 973027 w 5996391"/>
              <a:gd name="connsiteY3" fmla="*/ 0 h 7382204"/>
              <a:gd name="connsiteX4" fmla="*/ 4865018 w 5996391"/>
              <a:gd name="connsiteY4" fmla="*/ 0 h 7382204"/>
              <a:gd name="connsiteX5" fmla="*/ 5996391 w 5996391"/>
              <a:gd name="connsiteY5" fmla="*/ 819140 h 7382204"/>
              <a:gd name="connsiteX0" fmla="*/ 5771136 w 5996391"/>
              <a:gd name="connsiteY0" fmla="*/ 4764441 h 7382204"/>
              <a:gd name="connsiteX1" fmla="*/ 0 w 5996391"/>
              <a:gd name="connsiteY1" fmla="*/ 7382204 h 7382204"/>
              <a:gd name="connsiteX2" fmla="*/ 0 w 5996391"/>
              <a:gd name="connsiteY2" fmla="*/ 973027 h 7382204"/>
              <a:gd name="connsiteX3" fmla="*/ 973027 w 5996391"/>
              <a:gd name="connsiteY3" fmla="*/ 0 h 7382204"/>
              <a:gd name="connsiteX4" fmla="*/ 4865018 w 5996391"/>
              <a:gd name="connsiteY4" fmla="*/ 0 h 7382204"/>
              <a:gd name="connsiteX5" fmla="*/ 5996391 w 5996391"/>
              <a:gd name="connsiteY5" fmla="*/ 819140 h 7382204"/>
              <a:gd name="connsiteX0" fmla="*/ 0 w 5996391"/>
              <a:gd name="connsiteY0" fmla="*/ 7382204 h 7382204"/>
              <a:gd name="connsiteX1" fmla="*/ 0 w 5996391"/>
              <a:gd name="connsiteY1" fmla="*/ 973027 h 7382204"/>
              <a:gd name="connsiteX2" fmla="*/ 973027 w 5996391"/>
              <a:gd name="connsiteY2" fmla="*/ 0 h 7382204"/>
              <a:gd name="connsiteX3" fmla="*/ 4865018 w 5996391"/>
              <a:gd name="connsiteY3" fmla="*/ 0 h 7382204"/>
              <a:gd name="connsiteX4" fmla="*/ 5996391 w 5996391"/>
              <a:gd name="connsiteY4" fmla="*/ 819140 h 7382204"/>
              <a:gd name="connsiteX0" fmla="*/ 0 w 4865018"/>
              <a:gd name="connsiteY0" fmla="*/ 7382204 h 7382204"/>
              <a:gd name="connsiteX1" fmla="*/ 0 w 4865018"/>
              <a:gd name="connsiteY1" fmla="*/ 973027 h 7382204"/>
              <a:gd name="connsiteX2" fmla="*/ 973027 w 4865018"/>
              <a:gd name="connsiteY2" fmla="*/ 0 h 7382204"/>
              <a:gd name="connsiteX3" fmla="*/ 4865018 w 4865018"/>
              <a:gd name="connsiteY3" fmla="*/ 0 h 7382204"/>
              <a:gd name="connsiteX0" fmla="*/ 0 w 973027"/>
              <a:gd name="connsiteY0" fmla="*/ 7382204 h 7382204"/>
              <a:gd name="connsiteX1" fmla="*/ 0 w 973027"/>
              <a:gd name="connsiteY1" fmla="*/ 973027 h 7382204"/>
              <a:gd name="connsiteX2" fmla="*/ 973027 w 973027"/>
              <a:gd name="connsiteY2" fmla="*/ 0 h 7382204"/>
              <a:gd name="connsiteX0" fmla="*/ 0 w 0"/>
              <a:gd name="connsiteY0" fmla="*/ 6409177 h 6409177"/>
              <a:gd name="connsiteX1" fmla="*/ 0 w 0"/>
              <a:gd name="connsiteY1" fmla="*/ 0 h 6409177"/>
            </a:gdLst>
            <a:ahLst/>
            <a:cxnLst>
              <a:cxn ang="0">
                <a:pos x="connsiteX0" y="connsiteY0"/>
              </a:cxn>
              <a:cxn ang="0">
                <a:pos x="connsiteX1" y="connsiteY1"/>
              </a:cxn>
            </a:cxnLst>
            <a:rect l="l" t="t" r="r" b="b"/>
            <a:pathLst>
              <a:path h="6409177">
                <a:moveTo>
                  <a:pt x="0" y="6409177"/>
                </a:moveTo>
                <a:lnTo>
                  <a:pt x="0" y="0"/>
                </a:lnTo>
              </a:path>
            </a:pathLst>
          </a:custGeom>
          <a:noFill/>
          <a:ln w="762000" cap="rnd" cmpd="sng">
            <a:solidFill>
              <a:schemeClr val="accent1"/>
            </a:solidFill>
            <a:round/>
            <a:extLst>
              <a:ext uri="{C807C97D-BFC1-408E-A445-0C87EB9F89A2}">
                <ask:lineSketchStyleProps xmlns:ask="http://schemas.microsoft.com/office/drawing/2018/sketchyshapes" sd="1219033472">
                  <a:custGeom>
                    <a:avLst/>
                    <a:gdLst>
                      <a:gd name="connsiteX0" fmla="*/ 0 w 3529188"/>
                      <a:gd name="connsiteY0" fmla="*/ 588210 h 5854720"/>
                      <a:gd name="connsiteX1" fmla="*/ 588210 w 3529188"/>
                      <a:gd name="connsiteY1" fmla="*/ 0 h 5854720"/>
                      <a:gd name="connsiteX2" fmla="*/ 1223457 w 3529188"/>
                      <a:gd name="connsiteY2" fmla="*/ 0 h 5854720"/>
                      <a:gd name="connsiteX3" fmla="*/ 1788122 w 3529188"/>
                      <a:gd name="connsiteY3" fmla="*/ 0 h 5854720"/>
                      <a:gd name="connsiteX4" fmla="*/ 2329258 w 3529188"/>
                      <a:gd name="connsiteY4" fmla="*/ 0 h 5854720"/>
                      <a:gd name="connsiteX5" fmla="*/ 2940978 w 3529188"/>
                      <a:gd name="connsiteY5" fmla="*/ 0 h 5854720"/>
                      <a:gd name="connsiteX6" fmla="*/ 3529188 w 3529188"/>
                      <a:gd name="connsiteY6" fmla="*/ 588210 h 5854720"/>
                      <a:gd name="connsiteX7" fmla="*/ 3529188 w 3529188"/>
                      <a:gd name="connsiteY7" fmla="*/ 1172998 h 5854720"/>
                      <a:gd name="connsiteX8" fmla="*/ 3529188 w 3529188"/>
                      <a:gd name="connsiteY8" fmla="*/ 1851351 h 5854720"/>
                      <a:gd name="connsiteX9" fmla="*/ 3529188 w 3529188"/>
                      <a:gd name="connsiteY9" fmla="*/ 2295790 h 5854720"/>
                      <a:gd name="connsiteX10" fmla="*/ 3529188 w 3529188"/>
                      <a:gd name="connsiteY10" fmla="*/ 2880577 h 5854720"/>
                      <a:gd name="connsiteX11" fmla="*/ 3529188 w 3529188"/>
                      <a:gd name="connsiteY11" fmla="*/ 3465365 h 5854720"/>
                      <a:gd name="connsiteX12" fmla="*/ 3529188 w 3529188"/>
                      <a:gd name="connsiteY12" fmla="*/ 4003369 h 5854720"/>
                      <a:gd name="connsiteX13" fmla="*/ 3529188 w 3529188"/>
                      <a:gd name="connsiteY13" fmla="*/ 4681723 h 5854720"/>
                      <a:gd name="connsiteX14" fmla="*/ 3529188 w 3529188"/>
                      <a:gd name="connsiteY14" fmla="*/ 5266510 h 5854720"/>
                      <a:gd name="connsiteX15" fmla="*/ 2940978 w 3529188"/>
                      <a:gd name="connsiteY15" fmla="*/ 5854720 h 5854720"/>
                      <a:gd name="connsiteX16" fmla="*/ 2329258 w 3529188"/>
                      <a:gd name="connsiteY16" fmla="*/ 5854720 h 5854720"/>
                      <a:gd name="connsiteX17" fmla="*/ 1741066 w 3529188"/>
                      <a:gd name="connsiteY17" fmla="*/ 5854720 h 5854720"/>
                      <a:gd name="connsiteX18" fmla="*/ 1223457 w 3529188"/>
                      <a:gd name="connsiteY18" fmla="*/ 5854720 h 5854720"/>
                      <a:gd name="connsiteX19" fmla="*/ 588210 w 3529188"/>
                      <a:gd name="connsiteY19" fmla="*/ 5854720 h 5854720"/>
                      <a:gd name="connsiteX20" fmla="*/ 0 w 3529188"/>
                      <a:gd name="connsiteY20" fmla="*/ 5266510 h 5854720"/>
                      <a:gd name="connsiteX21" fmla="*/ 0 w 3529188"/>
                      <a:gd name="connsiteY21" fmla="*/ 4728506 h 5854720"/>
                      <a:gd name="connsiteX22" fmla="*/ 0 w 3529188"/>
                      <a:gd name="connsiteY22" fmla="*/ 4143718 h 5854720"/>
                      <a:gd name="connsiteX23" fmla="*/ 0 w 3529188"/>
                      <a:gd name="connsiteY23" fmla="*/ 3699280 h 5854720"/>
                      <a:gd name="connsiteX24" fmla="*/ 0 w 3529188"/>
                      <a:gd name="connsiteY24" fmla="*/ 3254841 h 5854720"/>
                      <a:gd name="connsiteX25" fmla="*/ 0 w 3529188"/>
                      <a:gd name="connsiteY25" fmla="*/ 2670054 h 5854720"/>
                      <a:gd name="connsiteX26" fmla="*/ 0 w 3529188"/>
                      <a:gd name="connsiteY26" fmla="*/ 2178832 h 5854720"/>
                      <a:gd name="connsiteX27" fmla="*/ 0 w 3529188"/>
                      <a:gd name="connsiteY27" fmla="*/ 1547262 h 5854720"/>
                      <a:gd name="connsiteX28" fmla="*/ 0 w 3529188"/>
                      <a:gd name="connsiteY28" fmla="*/ 588210 h 585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529188" h="5854720" extrusionOk="0">
                        <a:moveTo>
                          <a:pt x="0" y="588210"/>
                        </a:moveTo>
                        <a:cubicBezTo>
                          <a:pt x="-21018" y="250387"/>
                          <a:pt x="217110" y="17355"/>
                          <a:pt x="588210" y="0"/>
                        </a:cubicBezTo>
                        <a:cubicBezTo>
                          <a:pt x="876112" y="-19041"/>
                          <a:pt x="1081758" y="40565"/>
                          <a:pt x="1223457" y="0"/>
                        </a:cubicBezTo>
                        <a:cubicBezTo>
                          <a:pt x="1365156" y="-40565"/>
                          <a:pt x="1510790" y="32361"/>
                          <a:pt x="1788122" y="0"/>
                        </a:cubicBezTo>
                        <a:cubicBezTo>
                          <a:pt x="2065454" y="-32361"/>
                          <a:pt x="2196286" y="39632"/>
                          <a:pt x="2329258" y="0"/>
                        </a:cubicBezTo>
                        <a:cubicBezTo>
                          <a:pt x="2462230" y="-39632"/>
                          <a:pt x="2683114" y="2257"/>
                          <a:pt x="2940978" y="0"/>
                        </a:cubicBezTo>
                        <a:cubicBezTo>
                          <a:pt x="3297966" y="-66121"/>
                          <a:pt x="3475164" y="255078"/>
                          <a:pt x="3529188" y="588210"/>
                        </a:cubicBezTo>
                        <a:cubicBezTo>
                          <a:pt x="3574272" y="863780"/>
                          <a:pt x="3523626" y="966106"/>
                          <a:pt x="3529188" y="1172998"/>
                        </a:cubicBezTo>
                        <a:cubicBezTo>
                          <a:pt x="3534750" y="1379890"/>
                          <a:pt x="3465933" y="1644977"/>
                          <a:pt x="3529188" y="1851351"/>
                        </a:cubicBezTo>
                        <a:cubicBezTo>
                          <a:pt x="3592443" y="2057725"/>
                          <a:pt x="3511454" y="2169708"/>
                          <a:pt x="3529188" y="2295790"/>
                        </a:cubicBezTo>
                        <a:cubicBezTo>
                          <a:pt x="3546922" y="2421872"/>
                          <a:pt x="3527136" y="2693707"/>
                          <a:pt x="3529188" y="2880577"/>
                        </a:cubicBezTo>
                        <a:cubicBezTo>
                          <a:pt x="3531240" y="3067447"/>
                          <a:pt x="3482987" y="3173559"/>
                          <a:pt x="3529188" y="3465365"/>
                        </a:cubicBezTo>
                        <a:cubicBezTo>
                          <a:pt x="3575389" y="3757171"/>
                          <a:pt x="3528527" y="3785537"/>
                          <a:pt x="3529188" y="4003369"/>
                        </a:cubicBezTo>
                        <a:cubicBezTo>
                          <a:pt x="3529849" y="4221201"/>
                          <a:pt x="3513745" y="4519491"/>
                          <a:pt x="3529188" y="4681723"/>
                        </a:cubicBezTo>
                        <a:cubicBezTo>
                          <a:pt x="3544631" y="4843955"/>
                          <a:pt x="3526290" y="5077457"/>
                          <a:pt x="3529188" y="5266510"/>
                        </a:cubicBezTo>
                        <a:cubicBezTo>
                          <a:pt x="3495511" y="5596899"/>
                          <a:pt x="3239177" y="5836325"/>
                          <a:pt x="2940978" y="5854720"/>
                        </a:cubicBezTo>
                        <a:cubicBezTo>
                          <a:pt x="2728639" y="5898033"/>
                          <a:pt x="2496727" y="5784306"/>
                          <a:pt x="2329258" y="5854720"/>
                        </a:cubicBezTo>
                        <a:cubicBezTo>
                          <a:pt x="2161789" y="5925134"/>
                          <a:pt x="1866325" y="5847030"/>
                          <a:pt x="1741066" y="5854720"/>
                        </a:cubicBezTo>
                        <a:cubicBezTo>
                          <a:pt x="1615807" y="5862410"/>
                          <a:pt x="1395638" y="5831161"/>
                          <a:pt x="1223457" y="5854720"/>
                        </a:cubicBezTo>
                        <a:cubicBezTo>
                          <a:pt x="1051276" y="5878279"/>
                          <a:pt x="874717" y="5821346"/>
                          <a:pt x="588210" y="5854720"/>
                        </a:cubicBezTo>
                        <a:cubicBezTo>
                          <a:pt x="295355" y="5835736"/>
                          <a:pt x="-41219" y="5656806"/>
                          <a:pt x="0" y="5266510"/>
                        </a:cubicBezTo>
                        <a:cubicBezTo>
                          <a:pt x="-62082" y="5061492"/>
                          <a:pt x="63114" y="4919165"/>
                          <a:pt x="0" y="4728506"/>
                        </a:cubicBezTo>
                        <a:cubicBezTo>
                          <a:pt x="-63114" y="4537847"/>
                          <a:pt x="67598" y="4416595"/>
                          <a:pt x="0" y="4143718"/>
                        </a:cubicBezTo>
                        <a:cubicBezTo>
                          <a:pt x="-67598" y="3870841"/>
                          <a:pt x="47971" y="3804176"/>
                          <a:pt x="0" y="3699280"/>
                        </a:cubicBezTo>
                        <a:cubicBezTo>
                          <a:pt x="-47971" y="3594384"/>
                          <a:pt x="18838" y="3384689"/>
                          <a:pt x="0" y="3254841"/>
                        </a:cubicBezTo>
                        <a:cubicBezTo>
                          <a:pt x="-18838" y="3124993"/>
                          <a:pt x="36295" y="2896233"/>
                          <a:pt x="0" y="2670054"/>
                        </a:cubicBezTo>
                        <a:cubicBezTo>
                          <a:pt x="-36295" y="2443875"/>
                          <a:pt x="12293" y="2283397"/>
                          <a:pt x="0" y="2178832"/>
                        </a:cubicBezTo>
                        <a:cubicBezTo>
                          <a:pt x="-12293" y="2074267"/>
                          <a:pt x="42881" y="1673819"/>
                          <a:pt x="0" y="1547262"/>
                        </a:cubicBezTo>
                        <a:cubicBezTo>
                          <a:pt x="-42881" y="1420705"/>
                          <a:pt x="2387" y="914777"/>
                          <a:pt x="0" y="58821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GB"/>
            </a:defPPr>
          </a:lstStyle>
          <a:p>
            <a:pPr algn="ctr" rtl="0"/>
            <a:endParaRPr lang="en-GB" dirty="0"/>
          </a:p>
        </p:txBody>
      </p:sp>
      <p:sp>
        <p:nvSpPr>
          <p:cNvPr id="27" name="Freeform 20">
            <a:extLst>
              <a:ext uri="{FF2B5EF4-FFF2-40B4-BE49-F238E27FC236}">
                <a16:creationId xmlns:a16="http://schemas.microsoft.com/office/drawing/2014/main" id="{6010C008-0418-12FF-A80A-05ECF85F5EB6}"/>
              </a:ext>
            </a:extLst>
          </p:cNvPr>
          <p:cNvSpPr/>
          <p:nvPr userDrawn="1"/>
        </p:nvSpPr>
        <p:spPr>
          <a:xfrm flipH="1">
            <a:off x="7620566" y="3973595"/>
            <a:ext cx="4046047" cy="1354794"/>
          </a:xfrm>
          <a:custGeom>
            <a:avLst/>
            <a:gdLst>
              <a:gd name="connsiteX0" fmla="*/ 0 w 4046047"/>
              <a:gd name="connsiteY0" fmla="*/ 0 h 1354794"/>
              <a:gd name="connsiteX1" fmla="*/ 4046047 w 4046047"/>
              <a:gd name="connsiteY1" fmla="*/ 530971 h 1354794"/>
              <a:gd name="connsiteX2" fmla="*/ 4046047 w 4046047"/>
              <a:gd name="connsiteY2" fmla="*/ 1354794 h 1354794"/>
              <a:gd name="connsiteX3" fmla="*/ 620191 w 4046047"/>
              <a:gd name="connsiteY3" fmla="*/ 1354794 h 1354794"/>
              <a:gd name="connsiteX4" fmla="*/ 0 w 4046047"/>
              <a:gd name="connsiteY4" fmla="*/ 783283 h 1354794"/>
              <a:gd name="connsiteX0" fmla="*/ 4046047 w 4137487"/>
              <a:gd name="connsiteY0" fmla="*/ 530971 h 1354794"/>
              <a:gd name="connsiteX1" fmla="*/ 4046047 w 4137487"/>
              <a:gd name="connsiteY1" fmla="*/ 1354794 h 1354794"/>
              <a:gd name="connsiteX2" fmla="*/ 620191 w 4137487"/>
              <a:gd name="connsiteY2" fmla="*/ 1354794 h 1354794"/>
              <a:gd name="connsiteX3" fmla="*/ 0 w 4137487"/>
              <a:gd name="connsiteY3" fmla="*/ 783283 h 1354794"/>
              <a:gd name="connsiteX4" fmla="*/ 0 w 4137487"/>
              <a:gd name="connsiteY4" fmla="*/ 0 h 1354794"/>
              <a:gd name="connsiteX5" fmla="*/ 4137487 w 4137487"/>
              <a:gd name="connsiteY5" fmla="*/ 622411 h 1354794"/>
              <a:gd name="connsiteX0" fmla="*/ 4046047 w 4137487"/>
              <a:gd name="connsiteY0" fmla="*/ 1354794 h 1354794"/>
              <a:gd name="connsiteX1" fmla="*/ 620191 w 4137487"/>
              <a:gd name="connsiteY1" fmla="*/ 1354794 h 1354794"/>
              <a:gd name="connsiteX2" fmla="*/ 0 w 4137487"/>
              <a:gd name="connsiteY2" fmla="*/ 783283 h 1354794"/>
              <a:gd name="connsiteX3" fmla="*/ 0 w 4137487"/>
              <a:gd name="connsiteY3" fmla="*/ 0 h 1354794"/>
              <a:gd name="connsiteX4" fmla="*/ 4137487 w 4137487"/>
              <a:gd name="connsiteY4" fmla="*/ 622411 h 1354794"/>
              <a:gd name="connsiteX0" fmla="*/ 4046047 w 4046047"/>
              <a:gd name="connsiteY0" fmla="*/ 1354794 h 1354794"/>
              <a:gd name="connsiteX1" fmla="*/ 620191 w 4046047"/>
              <a:gd name="connsiteY1" fmla="*/ 1354794 h 1354794"/>
              <a:gd name="connsiteX2" fmla="*/ 0 w 4046047"/>
              <a:gd name="connsiteY2" fmla="*/ 783283 h 1354794"/>
              <a:gd name="connsiteX3" fmla="*/ 0 w 4046047"/>
              <a:gd name="connsiteY3" fmla="*/ 0 h 1354794"/>
            </a:gdLst>
            <a:ahLst/>
            <a:cxnLst>
              <a:cxn ang="0">
                <a:pos x="connsiteX0" y="connsiteY0"/>
              </a:cxn>
              <a:cxn ang="0">
                <a:pos x="connsiteX1" y="connsiteY1"/>
              </a:cxn>
              <a:cxn ang="0">
                <a:pos x="connsiteX2" y="connsiteY2"/>
              </a:cxn>
              <a:cxn ang="0">
                <a:pos x="connsiteX3" y="connsiteY3"/>
              </a:cxn>
            </a:cxnLst>
            <a:rect l="l" t="t" r="r" b="b"/>
            <a:pathLst>
              <a:path w="4046047" h="1354794">
                <a:moveTo>
                  <a:pt x="4046047" y="1354794"/>
                </a:moveTo>
                <a:lnTo>
                  <a:pt x="620191" y="1354794"/>
                </a:lnTo>
                <a:cubicBezTo>
                  <a:pt x="277669" y="1354794"/>
                  <a:pt x="0" y="1098920"/>
                  <a:pt x="0" y="783283"/>
                </a:cubicBezTo>
                <a:lnTo>
                  <a:pt x="0" y="0"/>
                </a:lnTo>
              </a:path>
            </a:pathLst>
          </a:custGeom>
          <a:noFill/>
          <a:ln w="762000" cap="rnd" cmpd="sng">
            <a:solidFill>
              <a:schemeClr val="accent4"/>
            </a:solidFill>
            <a:round/>
            <a:extLst>
              <a:ext uri="{C807C97D-BFC1-408E-A445-0C87EB9F89A2}">
                <ask:lineSketchStyleProps xmlns:ask="http://schemas.microsoft.com/office/drawing/2018/sketchyshapes" sd="1219033472">
                  <a:custGeom>
                    <a:avLst/>
                    <a:gdLst>
                      <a:gd name="connsiteX0" fmla="*/ 0 w 3529188"/>
                      <a:gd name="connsiteY0" fmla="*/ 588210 h 5854720"/>
                      <a:gd name="connsiteX1" fmla="*/ 588210 w 3529188"/>
                      <a:gd name="connsiteY1" fmla="*/ 0 h 5854720"/>
                      <a:gd name="connsiteX2" fmla="*/ 1223457 w 3529188"/>
                      <a:gd name="connsiteY2" fmla="*/ 0 h 5854720"/>
                      <a:gd name="connsiteX3" fmla="*/ 1788122 w 3529188"/>
                      <a:gd name="connsiteY3" fmla="*/ 0 h 5854720"/>
                      <a:gd name="connsiteX4" fmla="*/ 2329258 w 3529188"/>
                      <a:gd name="connsiteY4" fmla="*/ 0 h 5854720"/>
                      <a:gd name="connsiteX5" fmla="*/ 2940978 w 3529188"/>
                      <a:gd name="connsiteY5" fmla="*/ 0 h 5854720"/>
                      <a:gd name="connsiteX6" fmla="*/ 3529188 w 3529188"/>
                      <a:gd name="connsiteY6" fmla="*/ 588210 h 5854720"/>
                      <a:gd name="connsiteX7" fmla="*/ 3529188 w 3529188"/>
                      <a:gd name="connsiteY7" fmla="*/ 1172998 h 5854720"/>
                      <a:gd name="connsiteX8" fmla="*/ 3529188 w 3529188"/>
                      <a:gd name="connsiteY8" fmla="*/ 1851351 h 5854720"/>
                      <a:gd name="connsiteX9" fmla="*/ 3529188 w 3529188"/>
                      <a:gd name="connsiteY9" fmla="*/ 2295790 h 5854720"/>
                      <a:gd name="connsiteX10" fmla="*/ 3529188 w 3529188"/>
                      <a:gd name="connsiteY10" fmla="*/ 2880577 h 5854720"/>
                      <a:gd name="connsiteX11" fmla="*/ 3529188 w 3529188"/>
                      <a:gd name="connsiteY11" fmla="*/ 3465365 h 5854720"/>
                      <a:gd name="connsiteX12" fmla="*/ 3529188 w 3529188"/>
                      <a:gd name="connsiteY12" fmla="*/ 4003369 h 5854720"/>
                      <a:gd name="connsiteX13" fmla="*/ 3529188 w 3529188"/>
                      <a:gd name="connsiteY13" fmla="*/ 4681723 h 5854720"/>
                      <a:gd name="connsiteX14" fmla="*/ 3529188 w 3529188"/>
                      <a:gd name="connsiteY14" fmla="*/ 5266510 h 5854720"/>
                      <a:gd name="connsiteX15" fmla="*/ 2940978 w 3529188"/>
                      <a:gd name="connsiteY15" fmla="*/ 5854720 h 5854720"/>
                      <a:gd name="connsiteX16" fmla="*/ 2329258 w 3529188"/>
                      <a:gd name="connsiteY16" fmla="*/ 5854720 h 5854720"/>
                      <a:gd name="connsiteX17" fmla="*/ 1741066 w 3529188"/>
                      <a:gd name="connsiteY17" fmla="*/ 5854720 h 5854720"/>
                      <a:gd name="connsiteX18" fmla="*/ 1223457 w 3529188"/>
                      <a:gd name="connsiteY18" fmla="*/ 5854720 h 5854720"/>
                      <a:gd name="connsiteX19" fmla="*/ 588210 w 3529188"/>
                      <a:gd name="connsiteY19" fmla="*/ 5854720 h 5854720"/>
                      <a:gd name="connsiteX20" fmla="*/ 0 w 3529188"/>
                      <a:gd name="connsiteY20" fmla="*/ 5266510 h 5854720"/>
                      <a:gd name="connsiteX21" fmla="*/ 0 w 3529188"/>
                      <a:gd name="connsiteY21" fmla="*/ 4728506 h 5854720"/>
                      <a:gd name="connsiteX22" fmla="*/ 0 w 3529188"/>
                      <a:gd name="connsiteY22" fmla="*/ 4143718 h 5854720"/>
                      <a:gd name="connsiteX23" fmla="*/ 0 w 3529188"/>
                      <a:gd name="connsiteY23" fmla="*/ 3699280 h 5854720"/>
                      <a:gd name="connsiteX24" fmla="*/ 0 w 3529188"/>
                      <a:gd name="connsiteY24" fmla="*/ 3254841 h 5854720"/>
                      <a:gd name="connsiteX25" fmla="*/ 0 w 3529188"/>
                      <a:gd name="connsiteY25" fmla="*/ 2670054 h 5854720"/>
                      <a:gd name="connsiteX26" fmla="*/ 0 w 3529188"/>
                      <a:gd name="connsiteY26" fmla="*/ 2178832 h 5854720"/>
                      <a:gd name="connsiteX27" fmla="*/ 0 w 3529188"/>
                      <a:gd name="connsiteY27" fmla="*/ 1547262 h 5854720"/>
                      <a:gd name="connsiteX28" fmla="*/ 0 w 3529188"/>
                      <a:gd name="connsiteY28" fmla="*/ 588210 h 585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529188" h="5854720" extrusionOk="0">
                        <a:moveTo>
                          <a:pt x="0" y="588210"/>
                        </a:moveTo>
                        <a:cubicBezTo>
                          <a:pt x="-21018" y="250387"/>
                          <a:pt x="217110" y="17355"/>
                          <a:pt x="588210" y="0"/>
                        </a:cubicBezTo>
                        <a:cubicBezTo>
                          <a:pt x="876112" y="-19041"/>
                          <a:pt x="1081758" y="40565"/>
                          <a:pt x="1223457" y="0"/>
                        </a:cubicBezTo>
                        <a:cubicBezTo>
                          <a:pt x="1365156" y="-40565"/>
                          <a:pt x="1510790" y="32361"/>
                          <a:pt x="1788122" y="0"/>
                        </a:cubicBezTo>
                        <a:cubicBezTo>
                          <a:pt x="2065454" y="-32361"/>
                          <a:pt x="2196286" y="39632"/>
                          <a:pt x="2329258" y="0"/>
                        </a:cubicBezTo>
                        <a:cubicBezTo>
                          <a:pt x="2462230" y="-39632"/>
                          <a:pt x="2683114" y="2257"/>
                          <a:pt x="2940978" y="0"/>
                        </a:cubicBezTo>
                        <a:cubicBezTo>
                          <a:pt x="3297966" y="-66121"/>
                          <a:pt x="3475164" y="255078"/>
                          <a:pt x="3529188" y="588210"/>
                        </a:cubicBezTo>
                        <a:cubicBezTo>
                          <a:pt x="3574272" y="863780"/>
                          <a:pt x="3523626" y="966106"/>
                          <a:pt x="3529188" y="1172998"/>
                        </a:cubicBezTo>
                        <a:cubicBezTo>
                          <a:pt x="3534750" y="1379890"/>
                          <a:pt x="3465933" y="1644977"/>
                          <a:pt x="3529188" y="1851351"/>
                        </a:cubicBezTo>
                        <a:cubicBezTo>
                          <a:pt x="3592443" y="2057725"/>
                          <a:pt x="3511454" y="2169708"/>
                          <a:pt x="3529188" y="2295790"/>
                        </a:cubicBezTo>
                        <a:cubicBezTo>
                          <a:pt x="3546922" y="2421872"/>
                          <a:pt x="3527136" y="2693707"/>
                          <a:pt x="3529188" y="2880577"/>
                        </a:cubicBezTo>
                        <a:cubicBezTo>
                          <a:pt x="3531240" y="3067447"/>
                          <a:pt x="3482987" y="3173559"/>
                          <a:pt x="3529188" y="3465365"/>
                        </a:cubicBezTo>
                        <a:cubicBezTo>
                          <a:pt x="3575389" y="3757171"/>
                          <a:pt x="3528527" y="3785537"/>
                          <a:pt x="3529188" y="4003369"/>
                        </a:cubicBezTo>
                        <a:cubicBezTo>
                          <a:pt x="3529849" y="4221201"/>
                          <a:pt x="3513745" y="4519491"/>
                          <a:pt x="3529188" y="4681723"/>
                        </a:cubicBezTo>
                        <a:cubicBezTo>
                          <a:pt x="3544631" y="4843955"/>
                          <a:pt x="3526290" y="5077457"/>
                          <a:pt x="3529188" y="5266510"/>
                        </a:cubicBezTo>
                        <a:cubicBezTo>
                          <a:pt x="3495511" y="5596899"/>
                          <a:pt x="3239177" y="5836325"/>
                          <a:pt x="2940978" y="5854720"/>
                        </a:cubicBezTo>
                        <a:cubicBezTo>
                          <a:pt x="2728639" y="5898033"/>
                          <a:pt x="2496727" y="5784306"/>
                          <a:pt x="2329258" y="5854720"/>
                        </a:cubicBezTo>
                        <a:cubicBezTo>
                          <a:pt x="2161789" y="5925134"/>
                          <a:pt x="1866325" y="5847030"/>
                          <a:pt x="1741066" y="5854720"/>
                        </a:cubicBezTo>
                        <a:cubicBezTo>
                          <a:pt x="1615807" y="5862410"/>
                          <a:pt x="1395638" y="5831161"/>
                          <a:pt x="1223457" y="5854720"/>
                        </a:cubicBezTo>
                        <a:cubicBezTo>
                          <a:pt x="1051276" y="5878279"/>
                          <a:pt x="874717" y="5821346"/>
                          <a:pt x="588210" y="5854720"/>
                        </a:cubicBezTo>
                        <a:cubicBezTo>
                          <a:pt x="295355" y="5835736"/>
                          <a:pt x="-41219" y="5656806"/>
                          <a:pt x="0" y="5266510"/>
                        </a:cubicBezTo>
                        <a:cubicBezTo>
                          <a:pt x="-62082" y="5061492"/>
                          <a:pt x="63114" y="4919165"/>
                          <a:pt x="0" y="4728506"/>
                        </a:cubicBezTo>
                        <a:cubicBezTo>
                          <a:pt x="-63114" y="4537847"/>
                          <a:pt x="67598" y="4416595"/>
                          <a:pt x="0" y="4143718"/>
                        </a:cubicBezTo>
                        <a:cubicBezTo>
                          <a:pt x="-67598" y="3870841"/>
                          <a:pt x="47971" y="3804176"/>
                          <a:pt x="0" y="3699280"/>
                        </a:cubicBezTo>
                        <a:cubicBezTo>
                          <a:pt x="-47971" y="3594384"/>
                          <a:pt x="18838" y="3384689"/>
                          <a:pt x="0" y="3254841"/>
                        </a:cubicBezTo>
                        <a:cubicBezTo>
                          <a:pt x="-18838" y="3124993"/>
                          <a:pt x="36295" y="2896233"/>
                          <a:pt x="0" y="2670054"/>
                        </a:cubicBezTo>
                        <a:cubicBezTo>
                          <a:pt x="-36295" y="2443875"/>
                          <a:pt x="12293" y="2283397"/>
                          <a:pt x="0" y="2178832"/>
                        </a:cubicBezTo>
                        <a:cubicBezTo>
                          <a:pt x="-12293" y="2074267"/>
                          <a:pt x="42881" y="1673819"/>
                          <a:pt x="0" y="1547262"/>
                        </a:cubicBezTo>
                        <a:cubicBezTo>
                          <a:pt x="-42881" y="1420705"/>
                          <a:pt x="2387" y="914777"/>
                          <a:pt x="0" y="58821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GB"/>
            </a:defPPr>
          </a:lstStyle>
          <a:p>
            <a:pPr algn="ctr" rtl="0"/>
            <a:endParaRPr lang="en-GB" dirty="0"/>
          </a:p>
        </p:txBody>
      </p:sp>
      <p:pic>
        <p:nvPicPr>
          <p:cNvPr id="29" name="Graphic 28">
            <a:extLst>
              <a:ext uri="{FF2B5EF4-FFF2-40B4-BE49-F238E27FC236}">
                <a16:creationId xmlns:a16="http://schemas.microsoft.com/office/drawing/2014/main" id="{59EEBCDC-BA3F-5868-75D6-7EB2B87115CB}"/>
              </a:ext>
            </a:extLst>
          </p:cNvPr>
          <p:cNvPicPr>
            <a:picLocks noChangeAspect="1"/>
          </p:cNvPicPr>
          <p:nvPr userDrawn="1"/>
        </p:nvPicPr>
        <p:blipFill>
          <a:blip r:embed="rId10">
            <a:extLst>
              <a:ext uri="{96DAC541-7B7A-43D3-8B79-37D633B846F1}">
                <asvg:svgBlip xmlns:asvg="http://schemas.microsoft.com/office/drawing/2016/SVG/main" r:embed="rId11"/>
              </a:ext>
            </a:extLst>
          </a:blip>
          <a:srcRect l="59986"/>
          <a:stretch>
            <a:fillRect/>
          </a:stretch>
        </p:blipFill>
        <p:spPr>
          <a:xfrm>
            <a:off x="0" y="1420643"/>
            <a:ext cx="1014082" cy="1648983"/>
          </a:xfrm>
          <a:custGeom>
            <a:avLst/>
            <a:gdLst>
              <a:gd name="connsiteX0" fmla="*/ 0 w 1014082"/>
              <a:gd name="connsiteY0" fmla="*/ 0 h 1648983"/>
              <a:gd name="connsiteX1" fmla="*/ 1014082 w 1014082"/>
              <a:gd name="connsiteY1" fmla="*/ 0 h 1648983"/>
              <a:gd name="connsiteX2" fmla="*/ 1014082 w 1014082"/>
              <a:gd name="connsiteY2" fmla="*/ 1648983 h 1648983"/>
              <a:gd name="connsiteX3" fmla="*/ 0 w 1014082"/>
              <a:gd name="connsiteY3" fmla="*/ 1648983 h 1648983"/>
            </a:gdLst>
            <a:ahLst/>
            <a:cxnLst>
              <a:cxn ang="0">
                <a:pos x="connsiteX0" y="connsiteY0"/>
              </a:cxn>
              <a:cxn ang="0">
                <a:pos x="connsiteX1" y="connsiteY1"/>
              </a:cxn>
              <a:cxn ang="0">
                <a:pos x="connsiteX2" y="connsiteY2"/>
              </a:cxn>
              <a:cxn ang="0">
                <a:pos x="connsiteX3" y="connsiteY3"/>
              </a:cxn>
            </a:cxnLst>
            <a:rect l="l" t="t" r="r" b="b"/>
            <a:pathLst>
              <a:path w="1014082" h="1648983">
                <a:moveTo>
                  <a:pt x="0" y="0"/>
                </a:moveTo>
                <a:lnTo>
                  <a:pt x="1014082" y="0"/>
                </a:lnTo>
                <a:lnTo>
                  <a:pt x="1014082" y="1648983"/>
                </a:lnTo>
                <a:lnTo>
                  <a:pt x="0" y="1648983"/>
                </a:lnTo>
                <a:close/>
              </a:path>
            </a:pathLst>
          </a:custGeom>
        </p:spPr>
      </p:pic>
      <p:sp>
        <p:nvSpPr>
          <p:cNvPr id="10" name="Text Placeholder 9">
            <a:extLst>
              <a:ext uri="{FF2B5EF4-FFF2-40B4-BE49-F238E27FC236}">
                <a16:creationId xmlns:a16="http://schemas.microsoft.com/office/drawing/2014/main" id="{3660BA33-D95F-4C82-419E-ADBE0C891558}"/>
              </a:ext>
            </a:extLst>
          </p:cNvPr>
          <p:cNvSpPr>
            <a:spLocks noGrp="1"/>
          </p:cNvSpPr>
          <p:nvPr>
            <p:ph type="body" sz="quarter" idx="13" hasCustomPrompt="1"/>
          </p:nvPr>
        </p:nvSpPr>
        <p:spPr>
          <a:xfrm>
            <a:off x="1815806" y="793971"/>
            <a:ext cx="621792" cy="621792"/>
          </a:xfrm>
          <a:prstGeom prst="ellipse">
            <a:avLst/>
          </a:prstGeom>
          <a:solidFill>
            <a:schemeClr val="tx2"/>
          </a:solidFill>
        </p:spPr>
        <p:txBody>
          <a:bodyPr lIns="0" tIns="0" rIns="0" bIns="0" rtlCol="0" anchor="t" anchorCtr="0">
            <a:noAutofit/>
          </a:bodyPr>
          <a:lstStyle>
            <a:lvl1pPr marL="0" indent="0" algn="ctr">
              <a:lnSpc>
                <a:spcPct val="100000"/>
              </a:lnSpc>
              <a:spcBef>
                <a:spcPts val="0"/>
              </a:spcBef>
              <a:buNone/>
              <a:defRPr lang="en-GB" sz="3200" b="0">
                <a:noFill/>
              </a:defRPr>
            </a:lvl1pPr>
          </a:lstStyle>
          <a:p>
            <a:pPr lvl="0" rtl="0"/>
            <a:r>
              <a:rPr lang="en-GB"/>
              <a:t>X</a:t>
            </a:r>
          </a:p>
        </p:txBody>
      </p:sp>
      <p:sp>
        <p:nvSpPr>
          <p:cNvPr id="45" name="Picture Placeholder 42">
            <a:extLst>
              <a:ext uri="{FF2B5EF4-FFF2-40B4-BE49-F238E27FC236}">
                <a16:creationId xmlns:a16="http://schemas.microsoft.com/office/drawing/2014/main" id="{085DE0BA-CA08-ED26-0A53-02D6FB619788}"/>
              </a:ext>
            </a:extLst>
          </p:cNvPr>
          <p:cNvSpPr>
            <a:spLocks noGrp="1"/>
          </p:cNvSpPr>
          <p:nvPr>
            <p:ph type="pic" sz="quarter" idx="14"/>
          </p:nvPr>
        </p:nvSpPr>
        <p:spPr>
          <a:xfrm>
            <a:off x="4330203" y="2337393"/>
            <a:ext cx="1389888" cy="1389888"/>
          </a:xfrm>
          <a:prstGeom prst="ellipse">
            <a:avLst/>
          </a:prstGeom>
          <a:solidFill>
            <a:schemeClr val="accent2">
              <a:lumMod val="20000"/>
              <a:lumOff val="80000"/>
            </a:schemeClr>
          </a:solidFill>
        </p:spPr>
        <p:txBody>
          <a:bodyPr rtlCol="0" anchor="ctr">
            <a:normAutofit/>
          </a:bodyPr>
          <a:lstStyle>
            <a:lvl1pPr marL="0" indent="0" algn="ctr">
              <a:buNone/>
              <a:defRPr lang="en-GB" sz="800"/>
            </a:lvl1pPr>
          </a:lstStyle>
          <a:p>
            <a:pPr rtl="0"/>
            <a:r>
              <a:rPr lang="en-GB"/>
              <a:t>Click icon to add picture</a:t>
            </a:r>
            <a:endParaRPr lang="en-GB" dirty="0"/>
          </a:p>
        </p:txBody>
      </p:sp>
      <p:sp>
        <p:nvSpPr>
          <p:cNvPr id="46" name="Picture Placeholder 42">
            <a:extLst>
              <a:ext uri="{FF2B5EF4-FFF2-40B4-BE49-F238E27FC236}">
                <a16:creationId xmlns:a16="http://schemas.microsoft.com/office/drawing/2014/main" id="{70F05177-1747-10FB-B022-0A36F8F91931}"/>
              </a:ext>
            </a:extLst>
          </p:cNvPr>
          <p:cNvSpPr>
            <a:spLocks noGrp="1"/>
          </p:cNvSpPr>
          <p:nvPr>
            <p:ph type="pic" sz="quarter" idx="15"/>
          </p:nvPr>
        </p:nvSpPr>
        <p:spPr>
          <a:xfrm>
            <a:off x="6469928" y="2339375"/>
            <a:ext cx="1389888" cy="1389888"/>
          </a:xfrm>
          <a:prstGeom prst="ellipse">
            <a:avLst/>
          </a:prstGeom>
          <a:solidFill>
            <a:schemeClr val="bg1">
              <a:lumMod val="95000"/>
            </a:schemeClr>
          </a:solidFill>
        </p:spPr>
        <p:txBody>
          <a:bodyPr rtlCol="0" anchor="ctr">
            <a:normAutofit/>
          </a:bodyPr>
          <a:lstStyle>
            <a:lvl1pPr marL="0" indent="0" algn="ctr">
              <a:buNone/>
              <a:defRPr lang="en-GB" sz="800"/>
            </a:lvl1pPr>
          </a:lstStyle>
          <a:p>
            <a:pPr rtl="0"/>
            <a:r>
              <a:rPr lang="en-GB"/>
              <a:t>Click icon to add picture</a:t>
            </a:r>
            <a:endParaRPr lang="en-GB" dirty="0"/>
          </a:p>
        </p:txBody>
      </p:sp>
      <p:sp>
        <p:nvSpPr>
          <p:cNvPr id="50" name="Text Placeholder 47">
            <a:extLst>
              <a:ext uri="{FF2B5EF4-FFF2-40B4-BE49-F238E27FC236}">
                <a16:creationId xmlns:a16="http://schemas.microsoft.com/office/drawing/2014/main" id="{485E5AFC-758F-34A6-2FEC-6042921AB73B}"/>
              </a:ext>
            </a:extLst>
          </p:cNvPr>
          <p:cNvSpPr>
            <a:spLocks noGrp="1"/>
          </p:cNvSpPr>
          <p:nvPr>
            <p:ph type="body" sz="quarter" idx="18"/>
          </p:nvPr>
        </p:nvSpPr>
        <p:spPr>
          <a:xfrm>
            <a:off x="1126514" y="5064875"/>
            <a:ext cx="2788920" cy="365760"/>
          </a:xfrm>
        </p:spPr>
        <p:txBody>
          <a:bodyPr rtlCol="0">
            <a:normAutofit/>
          </a:bodyPr>
          <a:lstStyle>
            <a:lvl1pPr marL="0" indent="0" algn="r">
              <a:lnSpc>
                <a:spcPct val="100000"/>
              </a:lnSpc>
              <a:spcBef>
                <a:spcPts val="0"/>
              </a:spcBef>
              <a:buNone/>
              <a:defRPr lang="en-GB" sz="1800"/>
            </a:lvl1pPr>
          </a:lstStyle>
          <a:p>
            <a:pPr lvl="0" rtl="0"/>
            <a:r>
              <a:rPr lang="en-GB"/>
              <a:t>Click to edit Master text styles</a:t>
            </a:r>
          </a:p>
        </p:txBody>
      </p:sp>
      <p:sp>
        <p:nvSpPr>
          <p:cNvPr id="51" name="Text Placeholder 47">
            <a:extLst>
              <a:ext uri="{FF2B5EF4-FFF2-40B4-BE49-F238E27FC236}">
                <a16:creationId xmlns:a16="http://schemas.microsoft.com/office/drawing/2014/main" id="{298713CC-F6D5-ED75-901B-4121FEC84360}"/>
              </a:ext>
            </a:extLst>
          </p:cNvPr>
          <p:cNvSpPr>
            <a:spLocks noGrp="1"/>
          </p:cNvSpPr>
          <p:nvPr>
            <p:ph type="body" sz="quarter" idx="19"/>
          </p:nvPr>
        </p:nvSpPr>
        <p:spPr>
          <a:xfrm>
            <a:off x="8271823" y="5032014"/>
            <a:ext cx="2788920" cy="365760"/>
          </a:xfrm>
        </p:spPr>
        <p:txBody>
          <a:bodyPr rtlCol="0">
            <a:normAutofit/>
          </a:bodyPr>
          <a:lstStyle>
            <a:lvl1pPr marL="0" indent="0" algn="l">
              <a:lnSpc>
                <a:spcPct val="100000"/>
              </a:lnSpc>
              <a:spcBef>
                <a:spcPts val="0"/>
              </a:spcBef>
              <a:buNone/>
              <a:defRPr lang="en-GB" sz="1800"/>
            </a:lvl1pPr>
          </a:lstStyle>
          <a:p>
            <a:pPr lvl="0" rtl="0"/>
            <a:r>
              <a:rPr lang="en-GB"/>
              <a:t>Click to edit Master text styles</a:t>
            </a:r>
          </a:p>
        </p:txBody>
      </p:sp>
      <p:sp>
        <p:nvSpPr>
          <p:cNvPr id="57" name="Text Placeholder 47">
            <a:extLst>
              <a:ext uri="{FF2B5EF4-FFF2-40B4-BE49-F238E27FC236}">
                <a16:creationId xmlns:a16="http://schemas.microsoft.com/office/drawing/2014/main" id="{FD30C172-4265-C1CA-4368-B347D34C9F6D}"/>
              </a:ext>
            </a:extLst>
          </p:cNvPr>
          <p:cNvSpPr>
            <a:spLocks noGrp="1"/>
          </p:cNvSpPr>
          <p:nvPr>
            <p:ph type="body" sz="quarter" idx="16"/>
          </p:nvPr>
        </p:nvSpPr>
        <p:spPr>
          <a:xfrm>
            <a:off x="1126515" y="2795265"/>
            <a:ext cx="2788920" cy="365760"/>
          </a:xfrm>
        </p:spPr>
        <p:txBody>
          <a:bodyPr rtlCol="0">
            <a:normAutofit/>
          </a:bodyPr>
          <a:lstStyle>
            <a:lvl1pPr marL="0" indent="0" algn="r">
              <a:lnSpc>
                <a:spcPct val="100000"/>
              </a:lnSpc>
              <a:spcBef>
                <a:spcPts val="0"/>
              </a:spcBef>
              <a:buNone/>
              <a:defRPr lang="en-GB" sz="1800"/>
            </a:lvl1pPr>
          </a:lstStyle>
          <a:p>
            <a:pPr lvl="0" rtl="0"/>
            <a:r>
              <a:rPr lang="en-GB"/>
              <a:t>Click to edit Master text styles</a:t>
            </a:r>
          </a:p>
        </p:txBody>
      </p:sp>
      <p:sp>
        <p:nvSpPr>
          <p:cNvPr id="58" name="Text Placeholder 47">
            <a:extLst>
              <a:ext uri="{FF2B5EF4-FFF2-40B4-BE49-F238E27FC236}">
                <a16:creationId xmlns:a16="http://schemas.microsoft.com/office/drawing/2014/main" id="{E6400DD4-A698-8FC3-4A8E-02EA10BB4BF9}"/>
              </a:ext>
            </a:extLst>
          </p:cNvPr>
          <p:cNvSpPr>
            <a:spLocks noGrp="1"/>
          </p:cNvSpPr>
          <p:nvPr>
            <p:ph type="body" sz="quarter" idx="17"/>
          </p:nvPr>
        </p:nvSpPr>
        <p:spPr>
          <a:xfrm>
            <a:off x="8271823" y="2794678"/>
            <a:ext cx="2788920" cy="365760"/>
          </a:xfrm>
        </p:spPr>
        <p:txBody>
          <a:bodyPr rtlCol="0">
            <a:normAutofit/>
          </a:bodyPr>
          <a:lstStyle>
            <a:lvl1pPr marL="0" indent="0" algn="l">
              <a:lnSpc>
                <a:spcPct val="100000"/>
              </a:lnSpc>
              <a:spcBef>
                <a:spcPts val="0"/>
              </a:spcBef>
              <a:buNone/>
              <a:defRPr lang="en-GB" sz="1800"/>
            </a:lvl1pPr>
          </a:lstStyle>
          <a:p>
            <a:pPr lvl="0" rtl="0"/>
            <a:r>
              <a:rPr lang="en-GB"/>
              <a:t>Click to edit Master text styles</a:t>
            </a:r>
          </a:p>
        </p:txBody>
      </p:sp>
      <p:sp>
        <p:nvSpPr>
          <p:cNvPr id="59" name="Text Placeholder 47">
            <a:extLst>
              <a:ext uri="{FF2B5EF4-FFF2-40B4-BE49-F238E27FC236}">
                <a16:creationId xmlns:a16="http://schemas.microsoft.com/office/drawing/2014/main" id="{630E151D-3E22-BE90-7A51-5ED7C9AD7C25}"/>
              </a:ext>
            </a:extLst>
          </p:cNvPr>
          <p:cNvSpPr>
            <a:spLocks noGrp="1"/>
          </p:cNvSpPr>
          <p:nvPr>
            <p:ph type="body" sz="quarter" idx="20"/>
          </p:nvPr>
        </p:nvSpPr>
        <p:spPr>
          <a:xfrm>
            <a:off x="1098143" y="3085049"/>
            <a:ext cx="2816352" cy="310896"/>
          </a:xfrm>
        </p:spPr>
        <p:txBody>
          <a:bodyPr rtlCol="0">
            <a:normAutofit/>
          </a:bodyPr>
          <a:lstStyle>
            <a:lvl1pPr marL="0" indent="0" algn="r">
              <a:lnSpc>
                <a:spcPct val="100000"/>
              </a:lnSpc>
              <a:spcBef>
                <a:spcPts val="0"/>
              </a:spcBef>
              <a:buNone/>
              <a:defRPr lang="en-GB" sz="1400">
                <a:latin typeface="Arial" panose="020B0604020202020204" pitchFamily="34" charset="0"/>
                <a:cs typeface="Arial" panose="020B0604020202020204" pitchFamily="34" charset="0"/>
              </a:defRPr>
            </a:lvl1pPr>
          </a:lstStyle>
          <a:p>
            <a:pPr lvl="0" rtl="0"/>
            <a:r>
              <a:rPr lang="en-GB"/>
              <a:t>Click to edit Master text styles</a:t>
            </a:r>
          </a:p>
        </p:txBody>
      </p:sp>
      <p:sp>
        <p:nvSpPr>
          <p:cNvPr id="54" name="Text Placeholder 47">
            <a:extLst>
              <a:ext uri="{FF2B5EF4-FFF2-40B4-BE49-F238E27FC236}">
                <a16:creationId xmlns:a16="http://schemas.microsoft.com/office/drawing/2014/main" id="{6A448965-125C-6EED-07B0-E98A656BBF34}"/>
              </a:ext>
            </a:extLst>
          </p:cNvPr>
          <p:cNvSpPr>
            <a:spLocks noGrp="1"/>
          </p:cNvSpPr>
          <p:nvPr>
            <p:ph type="body" sz="quarter" idx="21"/>
          </p:nvPr>
        </p:nvSpPr>
        <p:spPr>
          <a:xfrm>
            <a:off x="8280067" y="3086146"/>
            <a:ext cx="2816352" cy="310896"/>
          </a:xfrm>
        </p:spPr>
        <p:txBody>
          <a:bodyPr rtlCol="0">
            <a:normAutofit/>
          </a:bodyPr>
          <a:lstStyle>
            <a:lvl1pPr marL="0" indent="0" algn="l">
              <a:lnSpc>
                <a:spcPct val="100000"/>
              </a:lnSpc>
              <a:spcBef>
                <a:spcPts val="0"/>
              </a:spcBef>
              <a:buNone/>
              <a:defRPr lang="en-GB" sz="1400">
                <a:latin typeface="Arial" panose="020B0604020202020204" pitchFamily="34" charset="0"/>
                <a:cs typeface="Arial" panose="020B0604020202020204" pitchFamily="34" charset="0"/>
              </a:defRPr>
            </a:lvl1pPr>
          </a:lstStyle>
          <a:p>
            <a:pPr lvl="0" rtl="0"/>
            <a:r>
              <a:rPr lang="en-GB"/>
              <a:t>Click to edit Master text styles</a:t>
            </a:r>
          </a:p>
        </p:txBody>
      </p:sp>
      <p:sp>
        <p:nvSpPr>
          <p:cNvPr id="72" name="Picture Placeholder 42">
            <a:extLst>
              <a:ext uri="{FF2B5EF4-FFF2-40B4-BE49-F238E27FC236}">
                <a16:creationId xmlns:a16="http://schemas.microsoft.com/office/drawing/2014/main" id="{9BD10ABF-0CBA-9D6F-30D9-4C5B717D2F65}"/>
              </a:ext>
            </a:extLst>
          </p:cNvPr>
          <p:cNvSpPr>
            <a:spLocks noGrp="1"/>
          </p:cNvSpPr>
          <p:nvPr>
            <p:ph type="pic" sz="quarter" idx="24"/>
          </p:nvPr>
        </p:nvSpPr>
        <p:spPr>
          <a:xfrm>
            <a:off x="4332186" y="4662092"/>
            <a:ext cx="1389888" cy="1389888"/>
          </a:xfrm>
          <a:prstGeom prst="ellipse">
            <a:avLst/>
          </a:prstGeom>
          <a:solidFill>
            <a:schemeClr val="accent1">
              <a:lumMod val="20000"/>
              <a:lumOff val="80000"/>
            </a:schemeClr>
          </a:solidFill>
        </p:spPr>
        <p:txBody>
          <a:bodyPr rtlCol="0" anchor="ctr">
            <a:normAutofit/>
          </a:bodyPr>
          <a:lstStyle>
            <a:lvl1pPr marL="0" indent="0" algn="ctr">
              <a:buNone/>
              <a:defRPr lang="en-GB" sz="800"/>
            </a:lvl1pPr>
          </a:lstStyle>
          <a:p>
            <a:pPr rtl="0"/>
            <a:r>
              <a:rPr lang="en-GB"/>
              <a:t>Click icon to add picture</a:t>
            </a:r>
            <a:endParaRPr lang="en-GB" dirty="0"/>
          </a:p>
        </p:txBody>
      </p:sp>
      <p:sp>
        <p:nvSpPr>
          <p:cNvPr id="73" name="Picture Placeholder 42">
            <a:extLst>
              <a:ext uri="{FF2B5EF4-FFF2-40B4-BE49-F238E27FC236}">
                <a16:creationId xmlns:a16="http://schemas.microsoft.com/office/drawing/2014/main" id="{BA07108E-6273-D8A7-4270-9E51F53721B6}"/>
              </a:ext>
            </a:extLst>
          </p:cNvPr>
          <p:cNvSpPr>
            <a:spLocks noGrp="1"/>
          </p:cNvSpPr>
          <p:nvPr>
            <p:ph type="pic" sz="quarter" idx="25"/>
          </p:nvPr>
        </p:nvSpPr>
        <p:spPr>
          <a:xfrm>
            <a:off x="6469928" y="4662092"/>
            <a:ext cx="1389888" cy="1389888"/>
          </a:xfrm>
          <a:prstGeom prst="ellipse">
            <a:avLst/>
          </a:prstGeom>
          <a:solidFill>
            <a:schemeClr val="accent4">
              <a:lumMod val="20000"/>
              <a:lumOff val="80000"/>
            </a:schemeClr>
          </a:solidFill>
        </p:spPr>
        <p:txBody>
          <a:bodyPr rtlCol="0" anchor="ctr">
            <a:normAutofit/>
          </a:bodyPr>
          <a:lstStyle>
            <a:lvl1pPr marL="0" indent="0" algn="ctr">
              <a:buNone/>
              <a:defRPr lang="en-GB" sz="800"/>
            </a:lvl1pPr>
          </a:lstStyle>
          <a:p>
            <a:pPr rtl="0"/>
            <a:r>
              <a:rPr lang="en-GB"/>
              <a:t>Click icon to add picture</a:t>
            </a:r>
            <a:endParaRPr lang="en-GB" dirty="0"/>
          </a:p>
        </p:txBody>
      </p:sp>
      <p:sp>
        <p:nvSpPr>
          <p:cNvPr id="56" name="Text Placeholder 47">
            <a:extLst>
              <a:ext uri="{FF2B5EF4-FFF2-40B4-BE49-F238E27FC236}">
                <a16:creationId xmlns:a16="http://schemas.microsoft.com/office/drawing/2014/main" id="{6E2529DA-6F13-4B74-5C48-2FDB0911FFF1}"/>
              </a:ext>
            </a:extLst>
          </p:cNvPr>
          <p:cNvSpPr>
            <a:spLocks noGrp="1"/>
          </p:cNvSpPr>
          <p:nvPr>
            <p:ph type="body" sz="quarter" idx="23"/>
          </p:nvPr>
        </p:nvSpPr>
        <p:spPr>
          <a:xfrm>
            <a:off x="8284732" y="5337865"/>
            <a:ext cx="2816352" cy="310896"/>
          </a:xfrm>
        </p:spPr>
        <p:txBody>
          <a:bodyPr rtlCol="0">
            <a:normAutofit/>
          </a:bodyPr>
          <a:lstStyle>
            <a:lvl1pPr marL="0" indent="0" algn="l">
              <a:lnSpc>
                <a:spcPct val="100000"/>
              </a:lnSpc>
              <a:spcBef>
                <a:spcPts val="0"/>
              </a:spcBef>
              <a:buNone/>
              <a:defRPr lang="en-GB" sz="1400">
                <a:latin typeface="Arial" panose="020B0604020202020204" pitchFamily="34" charset="0"/>
                <a:cs typeface="Arial" panose="020B0604020202020204" pitchFamily="34" charset="0"/>
              </a:defRPr>
            </a:lvl1pPr>
          </a:lstStyle>
          <a:p>
            <a:pPr lvl="0" rtl="0"/>
            <a:r>
              <a:rPr lang="en-GB"/>
              <a:t>Click to edit Master text styles</a:t>
            </a:r>
          </a:p>
        </p:txBody>
      </p:sp>
      <p:sp>
        <p:nvSpPr>
          <p:cNvPr id="74" name="Text Placeholder 47">
            <a:extLst>
              <a:ext uri="{FF2B5EF4-FFF2-40B4-BE49-F238E27FC236}">
                <a16:creationId xmlns:a16="http://schemas.microsoft.com/office/drawing/2014/main" id="{DDB95F67-F2A0-C836-D292-8E7A6E4B1CC7}"/>
              </a:ext>
            </a:extLst>
          </p:cNvPr>
          <p:cNvSpPr>
            <a:spLocks noGrp="1"/>
          </p:cNvSpPr>
          <p:nvPr>
            <p:ph type="body" sz="quarter" idx="22"/>
          </p:nvPr>
        </p:nvSpPr>
        <p:spPr>
          <a:xfrm>
            <a:off x="1107814" y="5335932"/>
            <a:ext cx="2816352" cy="310896"/>
          </a:xfrm>
        </p:spPr>
        <p:txBody>
          <a:bodyPr rtlCol="0">
            <a:normAutofit/>
          </a:bodyPr>
          <a:lstStyle>
            <a:lvl1pPr marL="0" indent="0" algn="r">
              <a:lnSpc>
                <a:spcPct val="100000"/>
              </a:lnSpc>
              <a:spcBef>
                <a:spcPts val="0"/>
              </a:spcBef>
              <a:buNone/>
              <a:defRPr lang="en-GB" sz="1400">
                <a:latin typeface="Arial" panose="020B0604020202020204" pitchFamily="34" charset="0"/>
                <a:cs typeface="Arial" panose="020B0604020202020204" pitchFamily="34" charset="0"/>
              </a:defRPr>
            </a:lvl1pPr>
          </a:lstStyle>
          <a:p>
            <a:pPr lvl="0" rtl="0"/>
            <a:r>
              <a:rPr lang="en-GB"/>
              <a:t>Click to edit Master text styles</a:t>
            </a:r>
          </a:p>
        </p:txBody>
      </p:sp>
      <p:sp>
        <p:nvSpPr>
          <p:cNvPr id="3" name="Footer Placeholder 2">
            <a:extLst>
              <a:ext uri="{FF2B5EF4-FFF2-40B4-BE49-F238E27FC236}">
                <a16:creationId xmlns:a16="http://schemas.microsoft.com/office/drawing/2014/main" id="{6CC414FD-C705-79D9-78A9-63DB36DC2A3B}"/>
              </a:ext>
            </a:extLst>
          </p:cNvPr>
          <p:cNvSpPr>
            <a:spLocks noGrp="1"/>
          </p:cNvSpPr>
          <p:nvPr>
            <p:ph type="ftr" sz="quarter" idx="26"/>
          </p:nvPr>
        </p:nvSpPr>
        <p:spPr/>
        <p:txBody>
          <a:bodyPr rtlCol="0"/>
          <a:lstStyle>
            <a:defPPr>
              <a:defRPr lang="en-GB"/>
            </a:defPPr>
          </a:lstStyle>
          <a:p>
            <a:pPr rtl="0"/>
            <a:endParaRPr lang="en-GB" dirty="0"/>
          </a:p>
        </p:txBody>
      </p:sp>
      <p:sp>
        <p:nvSpPr>
          <p:cNvPr id="7" name="Slide Number Placeholder 6">
            <a:extLst>
              <a:ext uri="{FF2B5EF4-FFF2-40B4-BE49-F238E27FC236}">
                <a16:creationId xmlns:a16="http://schemas.microsoft.com/office/drawing/2014/main" id="{3DDD574B-2DC0-07BF-5573-0917979F78EA}"/>
              </a:ext>
            </a:extLst>
          </p:cNvPr>
          <p:cNvSpPr>
            <a:spLocks noGrp="1"/>
          </p:cNvSpPr>
          <p:nvPr>
            <p:ph type="sldNum" sz="quarter" idx="27"/>
          </p:nvPr>
        </p:nvSpPr>
        <p:spPr/>
        <p:txBody>
          <a:bodyPr rtlCol="0"/>
          <a:lstStyle>
            <a:defPPr>
              <a:defRPr lang="en-GB"/>
            </a:defPPr>
          </a:lstStyle>
          <a:p>
            <a:pPr rtl="0"/>
            <a:fld id="{CC43B8D3-9A08-F84C-9DD4-44948BA52D4B}" type="slidenum">
              <a:rPr lang="en-GB" smtClean="0"/>
              <a:pPr/>
              <a:t>‹#›</a:t>
            </a:fld>
            <a:endParaRPr lang="en-GB" dirty="0"/>
          </a:p>
        </p:txBody>
      </p:sp>
      <p:pic>
        <p:nvPicPr>
          <p:cNvPr id="34" name="Picture 2" descr="Creative Commons Licence">
            <a:hlinkClick r:id="rId12"/>
            <a:extLst>
              <a:ext uri="{FF2B5EF4-FFF2-40B4-BE49-F238E27FC236}">
                <a16:creationId xmlns:a16="http://schemas.microsoft.com/office/drawing/2014/main" id="{FA556A7B-3252-2C37-2661-5F92911F29DD}"/>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0045583" y="5941389"/>
            <a:ext cx="1050836" cy="370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1780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eam - x8">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15B61940-E61B-59FA-753F-E3122D288C5B}"/>
              </a:ext>
            </a:extLst>
          </p:cNvPr>
          <p:cNvSpPr/>
          <p:nvPr userDrawn="1"/>
        </p:nvSpPr>
        <p:spPr>
          <a:xfrm>
            <a:off x="1314365" y="1922787"/>
            <a:ext cx="1591489" cy="159148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solidFill>
                <a:schemeClr val="accent4"/>
              </a:solidFill>
            </a:endParaRPr>
          </a:p>
        </p:txBody>
      </p:sp>
      <p:sp>
        <p:nvSpPr>
          <p:cNvPr id="9" name="Oval 8">
            <a:extLst>
              <a:ext uri="{FF2B5EF4-FFF2-40B4-BE49-F238E27FC236}">
                <a16:creationId xmlns:a16="http://schemas.microsoft.com/office/drawing/2014/main" id="{148AA701-7A67-C49D-4314-407AF753DDE7}"/>
              </a:ext>
            </a:extLst>
          </p:cNvPr>
          <p:cNvSpPr/>
          <p:nvPr userDrawn="1"/>
        </p:nvSpPr>
        <p:spPr>
          <a:xfrm>
            <a:off x="3895640" y="1922787"/>
            <a:ext cx="1591489" cy="159148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solidFill>
                <a:schemeClr val="accent4"/>
              </a:solidFill>
            </a:endParaRPr>
          </a:p>
        </p:txBody>
      </p:sp>
      <p:sp>
        <p:nvSpPr>
          <p:cNvPr id="14" name="Oval 13">
            <a:extLst>
              <a:ext uri="{FF2B5EF4-FFF2-40B4-BE49-F238E27FC236}">
                <a16:creationId xmlns:a16="http://schemas.microsoft.com/office/drawing/2014/main" id="{7CC8E6E4-F551-385C-FB82-E0DC1F41683A}"/>
              </a:ext>
            </a:extLst>
          </p:cNvPr>
          <p:cNvSpPr/>
          <p:nvPr userDrawn="1"/>
        </p:nvSpPr>
        <p:spPr>
          <a:xfrm>
            <a:off x="6476915" y="1922787"/>
            <a:ext cx="1591489" cy="159148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solidFill>
                <a:schemeClr val="accent4"/>
              </a:solidFill>
            </a:endParaRPr>
          </a:p>
        </p:txBody>
      </p:sp>
      <p:sp>
        <p:nvSpPr>
          <p:cNvPr id="18" name="Oval 17">
            <a:extLst>
              <a:ext uri="{FF2B5EF4-FFF2-40B4-BE49-F238E27FC236}">
                <a16:creationId xmlns:a16="http://schemas.microsoft.com/office/drawing/2014/main" id="{D29C42C5-603C-FCCB-D730-0AD61CFA4CC2}"/>
              </a:ext>
            </a:extLst>
          </p:cNvPr>
          <p:cNvSpPr/>
          <p:nvPr userDrawn="1"/>
        </p:nvSpPr>
        <p:spPr>
          <a:xfrm>
            <a:off x="9058190" y="1922787"/>
            <a:ext cx="1591489" cy="159148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solidFill>
                <a:schemeClr val="accent4"/>
              </a:solidFill>
            </a:endParaRPr>
          </a:p>
        </p:txBody>
      </p:sp>
      <p:sp>
        <p:nvSpPr>
          <p:cNvPr id="77" name="Rectangle 76">
            <a:extLst>
              <a:ext uri="{FF2B5EF4-FFF2-40B4-BE49-F238E27FC236}">
                <a16:creationId xmlns:a16="http://schemas.microsoft.com/office/drawing/2014/main" id="{06608174-ED17-1D4B-48DF-EA532646C797}"/>
              </a:ext>
            </a:extLst>
          </p:cNvPr>
          <p:cNvSpPr/>
          <p:nvPr userDrawn="1"/>
        </p:nvSpPr>
        <p:spPr>
          <a:xfrm>
            <a:off x="732271" y="723899"/>
            <a:ext cx="10727977" cy="780809"/>
          </a:xfrm>
          <a:prstGeom prst="rect">
            <a:avLst/>
          </a:prstGeom>
          <a:solidFill>
            <a:schemeClr val="bg2"/>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p>
        </p:txBody>
      </p:sp>
      <p:sp>
        <p:nvSpPr>
          <p:cNvPr id="79" name="Rectangle 78">
            <a:extLst>
              <a:ext uri="{FF2B5EF4-FFF2-40B4-BE49-F238E27FC236}">
                <a16:creationId xmlns:a16="http://schemas.microsoft.com/office/drawing/2014/main" id="{941AE0A6-2671-E79C-548D-3AA4D5D9CB11}"/>
              </a:ext>
            </a:extLst>
          </p:cNvPr>
          <p:cNvSpPr/>
          <p:nvPr userDrawn="1"/>
        </p:nvSpPr>
        <p:spPr>
          <a:xfrm>
            <a:off x="732271" y="404734"/>
            <a:ext cx="10727977" cy="319166"/>
          </a:xfrm>
          <a:prstGeom prst="rect">
            <a:avLst/>
          </a:prstGeom>
          <a:solidFill>
            <a:schemeClr val="tx2"/>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p>
        </p:txBody>
      </p:sp>
      <p:cxnSp>
        <p:nvCxnSpPr>
          <p:cNvPr id="81" name="Straight Connector 80">
            <a:extLst>
              <a:ext uri="{FF2B5EF4-FFF2-40B4-BE49-F238E27FC236}">
                <a16:creationId xmlns:a16="http://schemas.microsoft.com/office/drawing/2014/main" id="{42152D0E-B03D-CC17-D0CC-650AE3953FCF}"/>
              </a:ext>
            </a:extLst>
          </p:cNvPr>
          <p:cNvCxnSpPr>
            <a:cxnSpLocks/>
          </p:cNvCxnSpPr>
          <p:nvPr userDrawn="1"/>
        </p:nvCxnSpPr>
        <p:spPr>
          <a:xfrm>
            <a:off x="1655064" y="722376"/>
            <a:ext cx="0" cy="780808"/>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pic>
        <p:nvPicPr>
          <p:cNvPr id="83" name="Graphic 82">
            <a:extLst>
              <a:ext uri="{FF2B5EF4-FFF2-40B4-BE49-F238E27FC236}">
                <a16:creationId xmlns:a16="http://schemas.microsoft.com/office/drawing/2014/main" id="{65438DF6-6622-6EE4-F01A-D199CAE96D9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3498771">
            <a:off x="868523" y="778989"/>
            <a:ext cx="660389" cy="660389"/>
          </a:xfrm>
          <a:prstGeom prst="rect">
            <a:avLst/>
          </a:prstGeom>
        </p:spPr>
      </p:pic>
      <p:cxnSp>
        <p:nvCxnSpPr>
          <p:cNvPr id="85" name="Straight Connector 84">
            <a:extLst>
              <a:ext uri="{FF2B5EF4-FFF2-40B4-BE49-F238E27FC236}">
                <a16:creationId xmlns:a16="http://schemas.microsoft.com/office/drawing/2014/main" id="{9712EE3B-E131-C405-FCA7-8263094DF01B}"/>
              </a:ext>
            </a:extLst>
          </p:cNvPr>
          <p:cNvCxnSpPr>
            <a:cxnSpLocks/>
          </p:cNvCxnSpPr>
          <p:nvPr userDrawn="1"/>
        </p:nvCxnSpPr>
        <p:spPr>
          <a:xfrm>
            <a:off x="2593735" y="718779"/>
            <a:ext cx="0" cy="780808"/>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3660BA33-D95F-4C82-419E-ADBE0C891558}"/>
              </a:ext>
            </a:extLst>
          </p:cNvPr>
          <p:cNvSpPr>
            <a:spLocks noGrp="1"/>
          </p:cNvSpPr>
          <p:nvPr>
            <p:ph type="body" sz="quarter" idx="13" hasCustomPrompt="1"/>
          </p:nvPr>
        </p:nvSpPr>
        <p:spPr>
          <a:xfrm>
            <a:off x="1815806" y="793971"/>
            <a:ext cx="621792" cy="621792"/>
          </a:xfrm>
          <a:prstGeom prst="ellipse">
            <a:avLst/>
          </a:prstGeom>
          <a:solidFill>
            <a:schemeClr val="tx2"/>
          </a:solidFill>
        </p:spPr>
        <p:txBody>
          <a:bodyPr lIns="0" tIns="0" rIns="0" bIns="0" rtlCol="0" anchor="t" anchorCtr="0">
            <a:noAutofit/>
          </a:bodyPr>
          <a:lstStyle>
            <a:lvl1pPr marL="0" indent="0" algn="ctr">
              <a:lnSpc>
                <a:spcPct val="100000"/>
              </a:lnSpc>
              <a:spcBef>
                <a:spcPts val="0"/>
              </a:spcBef>
              <a:buNone/>
              <a:defRPr lang="en-GB" sz="3200" b="0">
                <a:noFill/>
              </a:defRPr>
            </a:lvl1pPr>
          </a:lstStyle>
          <a:p>
            <a:pPr lvl="0" rtl="0"/>
            <a:r>
              <a:rPr lang="en-GB"/>
              <a:t>X</a:t>
            </a:r>
          </a:p>
        </p:txBody>
      </p:sp>
      <p:sp>
        <p:nvSpPr>
          <p:cNvPr id="45" name="Picture Placeholder 42">
            <a:extLst>
              <a:ext uri="{FF2B5EF4-FFF2-40B4-BE49-F238E27FC236}">
                <a16:creationId xmlns:a16="http://schemas.microsoft.com/office/drawing/2014/main" id="{085DE0BA-CA08-ED26-0A53-02D6FB619788}"/>
              </a:ext>
            </a:extLst>
          </p:cNvPr>
          <p:cNvSpPr>
            <a:spLocks noGrp="1" noChangeAspect="1"/>
          </p:cNvSpPr>
          <p:nvPr>
            <p:ph type="pic" sz="quarter" idx="14"/>
          </p:nvPr>
        </p:nvSpPr>
        <p:spPr>
          <a:xfrm>
            <a:off x="1524893" y="2133315"/>
            <a:ext cx="1170432" cy="1170432"/>
          </a:xfrm>
          <a:prstGeom prst="ellipse">
            <a:avLst/>
          </a:prstGeom>
          <a:solidFill>
            <a:schemeClr val="accent2">
              <a:lumMod val="20000"/>
              <a:lumOff val="80000"/>
            </a:schemeClr>
          </a:solidFill>
        </p:spPr>
        <p:txBody>
          <a:bodyPr rtlCol="0" anchor="ctr">
            <a:normAutofit/>
          </a:bodyPr>
          <a:lstStyle>
            <a:lvl1pPr marL="0" indent="0" algn="ctr">
              <a:buNone/>
              <a:defRPr lang="en-GB" sz="800"/>
            </a:lvl1pPr>
          </a:lstStyle>
          <a:p>
            <a:pPr rtl="0"/>
            <a:r>
              <a:rPr lang="en-GB"/>
              <a:t>Click icon to add picture</a:t>
            </a:r>
            <a:endParaRPr lang="en-GB" dirty="0"/>
          </a:p>
        </p:txBody>
      </p:sp>
      <p:sp>
        <p:nvSpPr>
          <p:cNvPr id="46" name="Picture Placeholder 42">
            <a:extLst>
              <a:ext uri="{FF2B5EF4-FFF2-40B4-BE49-F238E27FC236}">
                <a16:creationId xmlns:a16="http://schemas.microsoft.com/office/drawing/2014/main" id="{70F05177-1747-10FB-B022-0A36F8F91931}"/>
              </a:ext>
            </a:extLst>
          </p:cNvPr>
          <p:cNvSpPr>
            <a:spLocks noGrp="1" noChangeAspect="1"/>
          </p:cNvSpPr>
          <p:nvPr>
            <p:ph type="pic" sz="quarter" idx="15"/>
          </p:nvPr>
        </p:nvSpPr>
        <p:spPr>
          <a:xfrm>
            <a:off x="4106168" y="2133315"/>
            <a:ext cx="1170432" cy="1170432"/>
          </a:xfrm>
          <a:prstGeom prst="ellipse">
            <a:avLst/>
          </a:prstGeom>
          <a:solidFill>
            <a:schemeClr val="bg1">
              <a:lumMod val="95000"/>
            </a:schemeClr>
          </a:solidFill>
        </p:spPr>
        <p:txBody>
          <a:bodyPr rtlCol="0" anchor="ctr">
            <a:normAutofit/>
          </a:bodyPr>
          <a:lstStyle>
            <a:lvl1pPr marL="0" indent="0" algn="ctr">
              <a:buNone/>
              <a:defRPr lang="en-GB" sz="800"/>
            </a:lvl1pPr>
          </a:lstStyle>
          <a:p>
            <a:pPr rtl="0"/>
            <a:r>
              <a:rPr lang="en-GB"/>
              <a:t>Click icon to add picture</a:t>
            </a:r>
            <a:endParaRPr lang="en-GB" dirty="0"/>
          </a:p>
        </p:txBody>
      </p:sp>
      <p:sp>
        <p:nvSpPr>
          <p:cNvPr id="50" name="Text Placeholder 47">
            <a:extLst>
              <a:ext uri="{FF2B5EF4-FFF2-40B4-BE49-F238E27FC236}">
                <a16:creationId xmlns:a16="http://schemas.microsoft.com/office/drawing/2014/main" id="{485E5AFC-758F-34A6-2FEC-6042921AB73B}"/>
              </a:ext>
            </a:extLst>
          </p:cNvPr>
          <p:cNvSpPr>
            <a:spLocks noGrp="1"/>
          </p:cNvSpPr>
          <p:nvPr>
            <p:ph type="body" sz="quarter" idx="18"/>
          </p:nvPr>
        </p:nvSpPr>
        <p:spPr>
          <a:xfrm>
            <a:off x="6053328" y="3575304"/>
            <a:ext cx="2441448" cy="365760"/>
          </a:xfrm>
        </p:spPr>
        <p:txBody>
          <a:bodyPr rtlCol="0">
            <a:noAutofit/>
          </a:bodyPr>
          <a:lstStyle>
            <a:lvl1pPr marL="0" indent="0" algn="ctr">
              <a:lnSpc>
                <a:spcPct val="100000"/>
              </a:lnSpc>
              <a:spcBef>
                <a:spcPts val="0"/>
              </a:spcBef>
              <a:buNone/>
              <a:defRPr lang="en-GB" sz="1600"/>
            </a:lvl1pPr>
          </a:lstStyle>
          <a:p>
            <a:pPr lvl="0" rtl="0"/>
            <a:r>
              <a:rPr lang="en-GB"/>
              <a:t>Click to edit Master text styles</a:t>
            </a:r>
          </a:p>
        </p:txBody>
      </p:sp>
      <p:sp>
        <p:nvSpPr>
          <p:cNvPr id="51" name="Text Placeholder 47">
            <a:extLst>
              <a:ext uri="{FF2B5EF4-FFF2-40B4-BE49-F238E27FC236}">
                <a16:creationId xmlns:a16="http://schemas.microsoft.com/office/drawing/2014/main" id="{298713CC-F6D5-ED75-901B-4121FEC84360}"/>
              </a:ext>
            </a:extLst>
          </p:cNvPr>
          <p:cNvSpPr>
            <a:spLocks noGrp="1"/>
          </p:cNvSpPr>
          <p:nvPr>
            <p:ph type="body" sz="quarter" idx="19"/>
          </p:nvPr>
        </p:nvSpPr>
        <p:spPr>
          <a:xfrm>
            <a:off x="8631936" y="3575304"/>
            <a:ext cx="2441448" cy="365760"/>
          </a:xfrm>
        </p:spPr>
        <p:txBody>
          <a:bodyPr rtlCol="0">
            <a:noAutofit/>
          </a:bodyPr>
          <a:lstStyle>
            <a:lvl1pPr marL="0" indent="0" algn="ctr">
              <a:lnSpc>
                <a:spcPct val="100000"/>
              </a:lnSpc>
              <a:spcBef>
                <a:spcPts val="0"/>
              </a:spcBef>
              <a:buNone/>
              <a:defRPr lang="en-GB" sz="1600"/>
            </a:lvl1pPr>
          </a:lstStyle>
          <a:p>
            <a:pPr lvl="0" rtl="0"/>
            <a:r>
              <a:rPr lang="en-GB"/>
              <a:t>Click to edit Master text styles</a:t>
            </a:r>
          </a:p>
        </p:txBody>
      </p:sp>
      <p:sp>
        <p:nvSpPr>
          <p:cNvPr id="57" name="Text Placeholder 47">
            <a:extLst>
              <a:ext uri="{FF2B5EF4-FFF2-40B4-BE49-F238E27FC236}">
                <a16:creationId xmlns:a16="http://schemas.microsoft.com/office/drawing/2014/main" id="{FD30C172-4265-C1CA-4368-B347D34C9F6D}"/>
              </a:ext>
            </a:extLst>
          </p:cNvPr>
          <p:cNvSpPr>
            <a:spLocks noGrp="1"/>
          </p:cNvSpPr>
          <p:nvPr>
            <p:ph type="body" sz="quarter" idx="16"/>
          </p:nvPr>
        </p:nvSpPr>
        <p:spPr>
          <a:xfrm>
            <a:off x="886968" y="3575304"/>
            <a:ext cx="2441448" cy="365760"/>
          </a:xfrm>
        </p:spPr>
        <p:txBody>
          <a:bodyPr rtlCol="0">
            <a:noAutofit/>
          </a:bodyPr>
          <a:lstStyle>
            <a:lvl1pPr marL="0" indent="0" algn="ctr">
              <a:lnSpc>
                <a:spcPct val="100000"/>
              </a:lnSpc>
              <a:spcBef>
                <a:spcPts val="0"/>
              </a:spcBef>
              <a:buNone/>
              <a:defRPr lang="en-GB" sz="1600"/>
            </a:lvl1pPr>
          </a:lstStyle>
          <a:p>
            <a:pPr lvl="0" rtl="0"/>
            <a:r>
              <a:rPr lang="en-GB"/>
              <a:t>Click to edit Master text styles</a:t>
            </a:r>
          </a:p>
        </p:txBody>
      </p:sp>
      <p:sp>
        <p:nvSpPr>
          <p:cNvPr id="58" name="Text Placeholder 47">
            <a:extLst>
              <a:ext uri="{FF2B5EF4-FFF2-40B4-BE49-F238E27FC236}">
                <a16:creationId xmlns:a16="http://schemas.microsoft.com/office/drawing/2014/main" id="{E6400DD4-A698-8FC3-4A8E-02EA10BB4BF9}"/>
              </a:ext>
            </a:extLst>
          </p:cNvPr>
          <p:cNvSpPr>
            <a:spLocks noGrp="1"/>
          </p:cNvSpPr>
          <p:nvPr>
            <p:ph type="body" sz="quarter" idx="17"/>
          </p:nvPr>
        </p:nvSpPr>
        <p:spPr>
          <a:xfrm>
            <a:off x="3474720" y="3575304"/>
            <a:ext cx="2441448" cy="365760"/>
          </a:xfrm>
        </p:spPr>
        <p:txBody>
          <a:bodyPr rtlCol="0">
            <a:noAutofit/>
          </a:bodyPr>
          <a:lstStyle>
            <a:lvl1pPr marL="0" indent="0" algn="ctr">
              <a:lnSpc>
                <a:spcPct val="100000"/>
              </a:lnSpc>
              <a:spcBef>
                <a:spcPts val="0"/>
              </a:spcBef>
              <a:buNone/>
              <a:defRPr lang="en-GB" sz="1600"/>
            </a:lvl1pPr>
          </a:lstStyle>
          <a:p>
            <a:pPr lvl="0" rtl="0"/>
            <a:r>
              <a:rPr lang="en-GB"/>
              <a:t>Click to edit Master text styles</a:t>
            </a:r>
          </a:p>
        </p:txBody>
      </p:sp>
      <p:sp>
        <p:nvSpPr>
          <p:cNvPr id="59" name="Text Placeholder 47">
            <a:extLst>
              <a:ext uri="{FF2B5EF4-FFF2-40B4-BE49-F238E27FC236}">
                <a16:creationId xmlns:a16="http://schemas.microsoft.com/office/drawing/2014/main" id="{630E151D-3E22-BE90-7A51-5ED7C9AD7C25}"/>
              </a:ext>
            </a:extLst>
          </p:cNvPr>
          <p:cNvSpPr>
            <a:spLocks noGrp="1"/>
          </p:cNvSpPr>
          <p:nvPr>
            <p:ph type="body" sz="quarter" idx="20"/>
          </p:nvPr>
        </p:nvSpPr>
        <p:spPr>
          <a:xfrm>
            <a:off x="886968" y="3867912"/>
            <a:ext cx="2441448" cy="310896"/>
          </a:xfrm>
        </p:spPr>
        <p:txBody>
          <a:bodyPr rtlCol="0">
            <a:normAutofit/>
          </a:bodyPr>
          <a:lstStyle>
            <a:lvl1pPr marL="0" indent="0" algn="ctr">
              <a:lnSpc>
                <a:spcPct val="100000"/>
              </a:lnSpc>
              <a:spcBef>
                <a:spcPts val="0"/>
              </a:spcBef>
              <a:buNone/>
              <a:defRPr lang="en-GB" sz="1400">
                <a:latin typeface="Arial" panose="020B0604020202020204" pitchFamily="34" charset="0"/>
                <a:cs typeface="Arial" panose="020B0604020202020204" pitchFamily="34" charset="0"/>
              </a:defRPr>
            </a:lvl1pPr>
          </a:lstStyle>
          <a:p>
            <a:pPr lvl="0" rtl="0"/>
            <a:r>
              <a:rPr lang="en-GB"/>
              <a:t>Click to edit Master text styles</a:t>
            </a:r>
          </a:p>
        </p:txBody>
      </p:sp>
      <p:sp>
        <p:nvSpPr>
          <p:cNvPr id="54" name="Text Placeholder 47">
            <a:extLst>
              <a:ext uri="{FF2B5EF4-FFF2-40B4-BE49-F238E27FC236}">
                <a16:creationId xmlns:a16="http://schemas.microsoft.com/office/drawing/2014/main" id="{6A448965-125C-6EED-07B0-E98A656BBF34}"/>
              </a:ext>
            </a:extLst>
          </p:cNvPr>
          <p:cNvSpPr>
            <a:spLocks noGrp="1"/>
          </p:cNvSpPr>
          <p:nvPr>
            <p:ph type="body" sz="quarter" idx="21"/>
          </p:nvPr>
        </p:nvSpPr>
        <p:spPr>
          <a:xfrm>
            <a:off x="3474720" y="3867912"/>
            <a:ext cx="2441448" cy="310896"/>
          </a:xfrm>
        </p:spPr>
        <p:txBody>
          <a:bodyPr rtlCol="0">
            <a:normAutofit/>
          </a:bodyPr>
          <a:lstStyle>
            <a:lvl1pPr marL="0" indent="0" algn="ctr">
              <a:lnSpc>
                <a:spcPct val="100000"/>
              </a:lnSpc>
              <a:spcBef>
                <a:spcPts val="0"/>
              </a:spcBef>
              <a:buNone/>
              <a:defRPr lang="en-GB" sz="1400">
                <a:latin typeface="Arial" panose="020B0604020202020204" pitchFamily="34" charset="0"/>
                <a:cs typeface="Arial" panose="020B0604020202020204" pitchFamily="34" charset="0"/>
              </a:defRPr>
            </a:lvl1pPr>
          </a:lstStyle>
          <a:p>
            <a:pPr lvl="0" rtl="0"/>
            <a:r>
              <a:rPr lang="en-GB"/>
              <a:t>Click to edit Master text styles</a:t>
            </a:r>
          </a:p>
        </p:txBody>
      </p:sp>
      <p:sp>
        <p:nvSpPr>
          <p:cNvPr id="72" name="Picture Placeholder 42">
            <a:extLst>
              <a:ext uri="{FF2B5EF4-FFF2-40B4-BE49-F238E27FC236}">
                <a16:creationId xmlns:a16="http://schemas.microsoft.com/office/drawing/2014/main" id="{9BD10ABF-0CBA-9D6F-30D9-4C5B717D2F65}"/>
              </a:ext>
            </a:extLst>
          </p:cNvPr>
          <p:cNvSpPr>
            <a:spLocks noGrp="1" noChangeAspect="1"/>
          </p:cNvSpPr>
          <p:nvPr>
            <p:ph type="pic" sz="quarter" idx="24"/>
          </p:nvPr>
        </p:nvSpPr>
        <p:spPr>
          <a:xfrm>
            <a:off x="6687443" y="2133315"/>
            <a:ext cx="1170432" cy="1170432"/>
          </a:xfrm>
          <a:prstGeom prst="ellipse">
            <a:avLst/>
          </a:prstGeom>
          <a:solidFill>
            <a:schemeClr val="accent1">
              <a:lumMod val="20000"/>
              <a:lumOff val="80000"/>
            </a:schemeClr>
          </a:solidFill>
        </p:spPr>
        <p:txBody>
          <a:bodyPr rtlCol="0" anchor="ctr">
            <a:normAutofit/>
          </a:bodyPr>
          <a:lstStyle>
            <a:lvl1pPr marL="0" indent="0" algn="ctr">
              <a:buNone/>
              <a:defRPr lang="en-GB" sz="800"/>
            </a:lvl1pPr>
          </a:lstStyle>
          <a:p>
            <a:pPr rtl="0"/>
            <a:r>
              <a:rPr lang="en-GB"/>
              <a:t>Click icon to add picture</a:t>
            </a:r>
            <a:endParaRPr lang="en-GB" dirty="0"/>
          </a:p>
        </p:txBody>
      </p:sp>
      <p:sp>
        <p:nvSpPr>
          <p:cNvPr id="73" name="Picture Placeholder 42">
            <a:extLst>
              <a:ext uri="{FF2B5EF4-FFF2-40B4-BE49-F238E27FC236}">
                <a16:creationId xmlns:a16="http://schemas.microsoft.com/office/drawing/2014/main" id="{BA07108E-6273-D8A7-4270-9E51F53721B6}"/>
              </a:ext>
            </a:extLst>
          </p:cNvPr>
          <p:cNvSpPr>
            <a:spLocks noGrp="1" noChangeAspect="1"/>
          </p:cNvSpPr>
          <p:nvPr>
            <p:ph type="pic" sz="quarter" idx="25"/>
          </p:nvPr>
        </p:nvSpPr>
        <p:spPr>
          <a:xfrm>
            <a:off x="9268718" y="2133315"/>
            <a:ext cx="1170432" cy="1170432"/>
          </a:xfrm>
          <a:prstGeom prst="ellipse">
            <a:avLst/>
          </a:prstGeom>
          <a:solidFill>
            <a:schemeClr val="accent4">
              <a:lumMod val="20000"/>
              <a:lumOff val="80000"/>
            </a:schemeClr>
          </a:solidFill>
        </p:spPr>
        <p:txBody>
          <a:bodyPr rtlCol="0" anchor="ctr">
            <a:normAutofit/>
          </a:bodyPr>
          <a:lstStyle>
            <a:lvl1pPr marL="0" indent="0" algn="ctr">
              <a:buNone/>
              <a:defRPr lang="en-GB" sz="800"/>
            </a:lvl1pPr>
          </a:lstStyle>
          <a:p>
            <a:pPr rtl="0"/>
            <a:r>
              <a:rPr lang="en-GB"/>
              <a:t>Click icon to add picture</a:t>
            </a:r>
            <a:endParaRPr lang="en-GB" dirty="0"/>
          </a:p>
        </p:txBody>
      </p:sp>
      <p:sp>
        <p:nvSpPr>
          <p:cNvPr id="56" name="Text Placeholder 47">
            <a:extLst>
              <a:ext uri="{FF2B5EF4-FFF2-40B4-BE49-F238E27FC236}">
                <a16:creationId xmlns:a16="http://schemas.microsoft.com/office/drawing/2014/main" id="{6E2529DA-6F13-4B74-5C48-2FDB0911FFF1}"/>
              </a:ext>
            </a:extLst>
          </p:cNvPr>
          <p:cNvSpPr>
            <a:spLocks noGrp="1"/>
          </p:cNvSpPr>
          <p:nvPr>
            <p:ph type="body" sz="quarter" idx="23"/>
          </p:nvPr>
        </p:nvSpPr>
        <p:spPr>
          <a:xfrm>
            <a:off x="8631936" y="3867912"/>
            <a:ext cx="2441448" cy="310896"/>
          </a:xfrm>
        </p:spPr>
        <p:txBody>
          <a:bodyPr rtlCol="0">
            <a:normAutofit/>
          </a:bodyPr>
          <a:lstStyle>
            <a:lvl1pPr marL="0" indent="0" algn="ctr">
              <a:lnSpc>
                <a:spcPct val="100000"/>
              </a:lnSpc>
              <a:spcBef>
                <a:spcPts val="0"/>
              </a:spcBef>
              <a:buNone/>
              <a:defRPr lang="en-GB" sz="1400">
                <a:latin typeface="Arial" panose="020B0604020202020204" pitchFamily="34" charset="0"/>
                <a:cs typeface="Arial" panose="020B0604020202020204" pitchFamily="34" charset="0"/>
              </a:defRPr>
            </a:lvl1pPr>
          </a:lstStyle>
          <a:p>
            <a:pPr lvl="0" rtl="0"/>
            <a:r>
              <a:rPr lang="en-GB"/>
              <a:t>Click to edit Master text styles</a:t>
            </a:r>
          </a:p>
        </p:txBody>
      </p:sp>
      <p:sp>
        <p:nvSpPr>
          <p:cNvPr id="74" name="Text Placeholder 47">
            <a:extLst>
              <a:ext uri="{FF2B5EF4-FFF2-40B4-BE49-F238E27FC236}">
                <a16:creationId xmlns:a16="http://schemas.microsoft.com/office/drawing/2014/main" id="{DDB95F67-F2A0-C836-D292-8E7A6E4B1CC7}"/>
              </a:ext>
            </a:extLst>
          </p:cNvPr>
          <p:cNvSpPr>
            <a:spLocks noGrp="1"/>
          </p:cNvSpPr>
          <p:nvPr>
            <p:ph type="body" sz="quarter" idx="22"/>
          </p:nvPr>
        </p:nvSpPr>
        <p:spPr>
          <a:xfrm>
            <a:off x="6053328" y="3867912"/>
            <a:ext cx="2441448" cy="310896"/>
          </a:xfrm>
        </p:spPr>
        <p:txBody>
          <a:bodyPr rtlCol="0">
            <a:normAutofit/>
          </a:bodyPr>
          <a:lstStyle>
            <a:lvl1pPr marL="0" indent="0" algn="ctr">
              <a:lnSpc>
                <a:spcPct val="100000"/>
              </a:lnSpc>
              <a:spcBef>
                <a:spcPts val="0"/>
              </a:spcBef>
              <a:buNone/>
              <a:defRPr lang="en-GB" sz="1400">
                <a:latin typeface="Arial" panose="020B0604020202020204" pitchFamily="34" charset="0"/>
                <a:cs typeface="Arial" panose="020B0604020202020204" pitchFamily="34" charset="0"/>
              </a:defRPr>
            </a:lvl1pPr>
          </a:lstStyle>
          <a:p>
            <a:pPr lvl="0" rtl="0"/>
            <a:r>
              <a:rPr lang="en-GB"/>
              <a:t>Click to edit Master text styles</a:t>
            </a:r>
          </a:p>
        </p:txBody>
      </p:sp>
      <p:sp>
        <p:nvSpPr>
          <p:cNvPr id="75" name="Title 74">
            <a:extLst>
              <a:ext uri="{FF2B5EF4-FFF2-40B4-BE49-F238E27FC236}">
                <a16:creationId xmlns:a16="http://schemas.microsoft.com/office/drawing/2014/main" id="{45C7CFA5-6EFF-944C-B5AF-967956876692}"/>
              </a:ext>
            </a:extLst>
          </p:cNvPr>
          <p:cNvSpPr>
            <a:spLocks noGrp="1"/>
          </p:cNvSpPr>
          <p:nvPr>
            <p:ph type="title"/>
          </p:nvPr>
        </p:nvSpPr>
        <p:spPr/>
        <p:txBody>
          <a:bodyPr rtlCol="0"/>
          <a:lstStyle>
            <a:defPPr>
              <a:defRPr lang="en-GB"/>
            </a:defPPr>
          </a:lstStyle>
          <a:p>
            <a:pPr rtl="0"/>
            <a:r>
              <a:rPr lang="en-GB"/>
              <a:t>Click to edit Master title style</a:t>
            </a:r>
          </a:p>
        </p:txBody>
      </p:sp>
      <p:sp>
        <p:nvSpPr>
          <p:cNvPr id="24" name="Oval 23">
            <a:extLst>
              <a:ext uri="{FF2B5EF4-FFF2-40B4-BE49-F238E27FC236}">
                <a16:creationId xmlns:a16="http://schemas.microsoft.com/office/drawing/2014/main" id="{DCCCB2D5-E906-485E-2E26-F407AF7990EE}"/>
              </a:ext>
            </a:extLst>
          </p:cNvPr>
          <p:cNvSpPr/>
          <p:nvPr userDrawn="1"/>
        </p:nvSpPr>
        <p:spPr>
          <a:xfrm>
            <a:off x="1314365" y="4348233"/>
            <a:ext cx="1591489" cy="159148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solidFill>
                <a:schemeClr val="accent4"/>
              </a:solidFill>
            </a:endParaRPr>
          </a:p>
        </p:txBody>
      </p:sp>
      <p:sp>
        <p:nvSpPr>
          <p:cNvPr id="26" name="Oval 25">
            <a:extLst>
              <a:ext uri="{FF2B5EF4-FFF2-40B4-BE49-F238E27FC236}">
                <a16:creationId xmlns:a16="http://schemas.microsoft.com/office/drawing/2014/main" id="{608273C2-3AD4-6120-E47A-26DB07BBD95D}"/>
              </a:ext>
            </a:extLst>
          </p:cNvPr>
          <p:cNvSpPr/>
          <p:nvPr userDrawn="1"/>
        </p:nvSpPr>
        <p:spPr>
          <a:xfrm>
            <a:off x="3895640" y="4348233"/>
            <a:ext cx="1591489" cy="159148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solidFill>
                <a:schemeClr val="accent4"/>
              </a:solidFill>
            </a:endParaRPr>
          </a:p>
        </p:txBody>
      </p:sp>
      <p:sp>
        <p:nvSpPr>
          <p:cNvPr id="28" name="Oval 27">
            <a:extLst>
              <a:ext uri="{FF2B5EF4-FFF2-40B4-BE49-F238E27FC236}">
                <a16:creationId xmlns:a16="http://schemas.microsoft.com/office/drawing/2014/main" id="{52F43D3C-5856-8C0F-0F96-72BD06ABE36F}"/>
              </a:ext>
            </a:extLst>
          </p:cNvPr>
          <p:cNvSpPr/>
          <p:nvPr userDrawn="1"/>
        </p:nvSpPr>
        <p:spPr>
          <a:xfrm>
            <a:off x="6476915" y="4348233"/>
            <a:ext cx="1591489" cy="159148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solidFill>
                <a:schemeClr val="accent4"/>
              </a:solidFill>
            </a:endParaRPr>
          </a:p>
        </p:txBody>
      </p:sp>
      <p:sp>
        <p:nvSpPr>
          <p:cNvPr id="30" name="Oval 29">
            <a:extLst>
              <a:ext uri="{FF2B5EF4-FFF2-40B4-BE49-F238E27FC236}">
                <a16:creationId xmlns:a16="http://schemas.microsoft.com/office/drawing/2014/main" id="{9185EECC-2E1F-A706-B285-3F50DE4E325D}"/>
              </a:ext>
            </a:extLst>
          </p:cNvPr>
          <p:cNvSpPr/>
          <p:nvPr userDrawn="1"/>
        </p:nvSpPr>
        <p:spPr>
          <a:xfrm>
            <a:off x="9058190" y="4348233"/>
            <a:ext cx="1591489" cy="159148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solidFill>
                <a:schemeClr val="accent4"/>
              </a:solidFill>
            </a:endParaRPr>
          </a:p>
        </p:txBody>
      </p:sp>
      <p:sp>
        <p:nvSpPr>
          <p:cNvPr id="31" name="Picture Placeholder 42">
            <a:extLst>
              <a:ext uri="{FF2B5EF4-FFF2-40B4-BE49-F238E27FC236}">
                <a16:creationId xmlns:a16="http://schemas.microsoft.com/office/drawing/2014/main" id="{68BB68C2-C6BF-C6F9-8006-0D20E4119CDC}"/>
              </a:ext>
            </a:extLst>
          </p:cNvPr>
          <p:cNvSpPr>
            <a:spLocks noGrp="1" noChangeAspect="1"/>
          </p:cNvSpPr>
          <p:nvPr>
            <p:ph type="pic" sz="quarter" idx="26"/>
          </p:nvPr>
        </p:nvSpPr>
        <p:spPr>
          <a:xfrm>
            <a:off x="1524893" y="4558761"/>
            <a:ext cx="1170432" cy="1170432"/>
          </a:xfrm>
          <a:prstGeom prst="ellipse">
            <a:avLst/>
          </a:prstGeom>
          <a:solidFill>
            <a:schemeClr val="accent4">
              <a:lumMod val="20000"/>
              <a:lumOff val="80000"/>
            </a:schemeClr>
          </a:solidFill>
        </p:spPr>
        <p:txBody>
          <a:bodyPr rtlCol="0" anchor="ctr">
            <a:normAutofit/>
          </a:bodyPr>
          <a:lstStyle>
            <a:lvl1pPr marL="0" indent="0" algn="ctr">
              <a:buNone/>
              <a:defRPr lang="en-GB" sz="800"/>
            </a:lvl1pPr>
          </a:lstStyle>
          <a:p>
            <a:pPr rtl="0"/>
            <a:r>
              <a:rPr lang="en-GB"/>
              <a:t>Click icon to add picture</a:t>
            </a:r>
            <a:endParaRPr lang="en-GB" dirty="0"/>
          </a:p>
        </p:txBody>
      </p:sp>
      <p:sp>
        <p:nvSpPr>
          <p:cNvPr id="32" name="Picture Placeholder 42">
            <a:extLst>
              <a:ext uri="{FF2B5EF4-FFF2-40B4-BE49-F238E27FC236}">
                <a16:creationId xmlns:a16="http://schemas.microsoft.com/office/drawing/2014/main" id="{7ED2CB41-D537-2DB4-7393-38B54A68A24F}"/>
              </a:ext>
            </a:extLst>
          </p:cNvPr>
          <p:cNvSpPr>
            <a:spLocks noGrp="1" noChangeAspect="1"/>
          </p:cNvSpPr>
          <p:nvPr>
            <p:ph type="pic" sz="quarter" idx="27"/>
          </p:nvPr>
        </p:nvSpPr>
        <p:spPr>
          <a:xfrm>
            <a:off x="4106168" y="4558761"/>
            <a:ext cx="1170432" cy="1170432"/>
          </a:xfrm>
          <a:prstGeom prst="ellipse">
            <a:avLst/>
          </a:prstGeom>
          <a:solidFill>
            <a:schemeClr val="accent1">
              <a:lumMod val="20000"/>
              <a:lumOff val="80000"/>
            </a:schemeClr>
          </a:solidFill>
        </p:spPr>
        <p:txBody>
          <a:bodyPr rtlCol="0" anchor="ctr">
            <a:normAutofit/>
          </a:bodyPr>
          <a:lstStyle>
            <a:lvl1pPr marL="0" indent="0" algn="ctr">
              <a:buNone/>
              <a:defRPr lang="en-GB" sz="800"/>
            </a:lvl1pPr>
          </a:lstStyle>
          <a:p>
            <a:pPr rtl="0"/>
            <a:r>
              <a:rPr lang="en-GB"/>
              <a:t>Click icon to add picture</a:t>
            </a:r>
            <a:endParaRPr lang="en-GB" dirty="0"/>
          </a:p>
        </p:txBody>
      </p:sp>
      <p:sp>
        <p:nvSpPr>
          <p:cNvPr id="33" name="Text Placeholder 47">
            <a:extLst>
              <a:ext uri="{FF2B5EF4-FFF2-40B4-BE49-F238E27FC236}">
                <a16:creationId xmlns:a16="http://schemas.microsoft.com/office/drawing/2014/main" id="{BBFB738A-B417-1ECD-CD63-3482F41BC56C}"/>
              </a:ext>
            </a:extLst>
          </p:cNvPr>
          <p:cNvSpPr>
            <a:spLocks noGrp="1"/>
          </p:cNvSpPr>
          <p:nvPr>
            <p:ph type="body" sz="quarter" idx="28"/>
          </p:nvPr>
        </p:nvSpPr>
        <p:spPr>
          <a:xfrm>
            <a:off x="6053328" y="6000750"/>
            <a:ext cx="2441448" cy="365760"/>
          </a:xfrm>
        </p:spPr>
        <p:txBody>
          <a:bodyPr rtlCol="0">
            <a:noAutofit/>
          </a:bodyPr>
          <a:lstStyle>
            <a:lvl1pPr marL="0" indent="0" algn="ctr">
              <a:lnSpc>
                <a:spcPct val="100000"/>
              </a:lnSpc>
              <a:spcBef>
                <a:spcPts val="0"/>
              </a:spcBef>
              <a:buNone/>
              <a:defRPr lang="en-GB" sz="1600"/>
            </a:lvl1pPr>
          </a:lstStyle>
          <a:p>
            <a:pPr lvl="0" rtl="0"/>
            <a:r>
              <a:rPr lang="en-GB"/>
              <a:t>Click to edit Master text styles</a:t>
            </a:r>
          </a:p>
        </p:txBody>
      </p:sp>
      <p:sp>
        <p:nvSpPr>
          <p:cNvPr id="34" name="Text Placeholder 47">
            <a:extLst>
              <a:ext uri="{FF2B5EF4-FFF2-40B4-BE49-F238E27FC236}">
                <a16:creationId xmlns:a16="http://schemas.microsoft.com/office/drawing/2014/main" id="{2D5357B5-C3E2-7F93-1D38-5A371EEEF566}"/>
              </a:ext>
            </a:extLst>
          </p:cNvPr>
          <p:cNvSpPr>
            <a:spLocks noGrp="1"/>
          </p:cNvSpPr>
          <p:nvPr>
            <p:ph type="body" sz="quarter" idx="29"/>
          </p:nvPr>
        </p:nvSpPr>
        <p:spPr>
          <a:xfrm>
            <a:off x="8631936" y="6000750"/>
            <a:ext cx="2441448" cy="365760"/>
          </a:xfrm>
        </p:spPr>
        <p:txBody>
          <a:bodyPr rtlCol="0">
            <a:noAutofit/>
          </a:bodyPr>
          <a:lstStyle>
            <a:lvl1pPr marL="0" indent="0" algn="ctr">
              <a:lnSpc>
                <a:spcPct val="100000"/>
              </a:lnSpc>
              <a:spcBef>
                <a:spcPts val="0"/>
              </a:spcBef>
              <a:buNone/>
              <a:defRPr lang="en-GB" sz="1600"/>
            </a:lvl1pPr>
          </a:lstStyle>
          <a:p>
            <a:pPr lvl="0" rtl="0"/>
            <a:r>
              <a:rPr lang="en-GB"/>
              <a:t>Click to edit Master text styles</a:t>
            </a:r>
          </a:p>
        </p:txBody>
      </p:sp>
      <p:sp>
        <p:nvSpPr>
          <p:cNvPr id="35" name="Text Placeholder 47">
            <a:extLst>
              <a:ext uri="{FF2B5EF4-FFF2-40B4-BE49-F238E27FC236}">
                <a16:creationId xmlns:a16="http://schemas.microsoft.com/office/drawing/2014/main" id="{F3A2EC5D-9943-7E84-56FB-B58A67C05507}"/>
              </a:ext>
            </a:extLst>
          </p:cNvPr>
          <p:cNvSpPr>
            <a:spLocks noGrp="1"/>
          </p:cNvSpPr>
          <p:nvPr>
            <p:ph type="body" sz="quarter" idx="30"/>
          </p:nvPr>
        </p:nvSpPr>
        <p:spPr>
          <a:xfrm>
            <a:off x="886968" y="6000750"/>
            <a:ext cx="2441448" cy="365760"/>
          </a:xfrm>
        </p:spPr>
        <p:txBody>
          <a:bodyPr rtlCol="0">
            <a:noAutofit/>
          </a:bodyPr>
          <a:lstStyle>
            <a:lvl1pPr marL="0" indent="0" algn="ctr">
              <a:lnSpc>
                <a:spcPct val="100000"/>
              </a:lnSpc>
              <a:spcBef>
                <a:spcPts val="0"/>
              </a:spcBef>
              <a:buNone/>
              <a:defRPr lang="en-GB" sz="1600"/>
            </a:lvl1pPr>
          </a:lstStyle>
          <a:p>
            <a:pPr lvl="0" rtl="0"/>
            <a:r>
              <a:rPr lang="en-GB"/>
              <a:t>Click to edit Master text styles</a:t>
            </a:r>
          </a:p>
        </p:txBody>
      </p:sp>
      <p:sp>
        <p:nvSpPr>
          <p:cNvPr id="36" name="Text Placeholder 47">
            <a:extLst>
              <a:ext uri="{FF2B5EF4-FFF2-40B4-BE49-F238E27FC236}">
                <a16:creationId xmlns:a16="http://schemas.microsoft.com/office/drawing/2014/main" id="{DE78D7B0-18B2-66C2-EA4E-90629F60BFAC}"/>
              </a:ext>
            </a:extLst>
          </p:cNvPr>
          <p:cNvSpPr>
            <a:spLocks noGrp="1"/>
          </p:cNvSpPr>
          <p:nvPr>
            <p:ph type="body" sz="quarter" idx="31"/>
          </p:nvPr>
        </p:nvSpPr>
        <p:spPr>
          <a:xfrm>
            <a:off x="3474720" y="6000750"/>
            <a:ext cx="2441448" cy="365760"/>
          </a:xfrm>
        </p:spPr>
        <p:txBody>
          <a:bodyPr rtlCol="0">
            <a:noAutofit/>
          </a:bodyPr>
          <a:lstStyle>
            <a:lvl1pPr marL="0" indent="0" algn="ctr">
              <a:lnSpc>
                <a:spcPct val="100000"/>
              </a:lnSpc>
              <a:spcBef>
                <a:spcPts val="0"/>
              </a:spcBef>
              <a:buNone/>
              <a:defRPr lang="en-GB" sz="1600"/>
            </a:lvl1pPr>
          </a:lstStyle>
          <a:p>
            <a:pPr lvl="0" rtl="0"/>
            <a:r>
              <a:rPr lang="en-GB"/>
              <a:t>Click to edit Master text styles</a:t>
            </a:r>
          </a:p>
        </p:txBody>
      </p:sp>
      <p:sp>
        <p:nvSpPr>
          <p:cNvPr id="37" name="Text Placeholder 47">
            <a:extLst>
              <a:ext uri="{FF2B5EF4-FFF2-40B4-BE49-F238E27FC236}">
                <a16:creationId xmlns:a16="http://schemas.microsoft.com/office/drawing/2014/main" id="{A171817E-40B4-8D03-2F00-07A0200ABC8F}"/>
              </a:ext>
            </a:extLst>
          </p:cNvPr>
          <p:cNvSpPr>
            <a:spLocks noGrp="1"/>
          </p:cNvSpPr>
          <p:nvPr>
            <p:ph type="body" sz="quarter" idx="32"/>
          </p:nvPr>
        </p:nvSpPr>
        <p:spPr>
          <a:xfrm>
            <a:off x="886968" y="6293358"/>
            <a:ext cx="2441448" cy="310896"/>
          </a:xfrm>
        </p:spPr>
        <p:txBody>
          <a:bodyPr rtlCol="0">
            <a:normAutofit/>
          </a:bodyPr>
          <a:lstStyle>
            <a:lvl1pPr marL="0" indent="0" algn="ctr">
              <a:lnSpc>
                <a:spcPct val="100000"/>
              </a:lnSpc>
              <a:spcBef>
                <a:spcPts val="0"/>
              </a:spcBef>
              <a:buNone/>
              <a:defRPr lang="en-GB" sz="1400">
                <a:latin typeface="Arial" panose="020B0604020202020204" pitchFamily="34" charset="0"/>
                <a:cs typeface="Arial" panose="020B0604020202020204" pitchFamily="34" charset="0"/>
              </a:defRPr>
            </a:lvl1pPr>
          </a:lstStyle>
          <a:p>
            <a:pPr lvl="0" rtl="0"/>
            <a:r>
              <a:rPr lang="en-GB"/>
              <a:t>Click to edit Master text styles</a:t>
            </a:r>
          </a:p>
        </p:txBody>
      </p:sp>
      <p:sp>
        <p:nvSpPr>
          <p:cNvPr id="38" name="Text Placeholder 47">
            <a:extLst>
              <a:ext uri="{FF2B5EF4-FFF2-40B4-BE49-F238E27FC236}">
                <a16:creationId xmlns:a16="http://schemas.microsoft.com/office/drawing/2014/main" id="{7CB4D57A-D57F-A9A7-E242-62A0EFB9034B}"/>
              </a:ext>
            </a:extLst>
          </p:cNvPr>
          <p:cNvSpPr>
            <a:spLocks noGrp="1"/>
          </p:cNvSpPr>
          <p:nvPr>
            <p:ph type="body" sz="quarter" idx="33"/>
          </p:nvPr>
        </p:nvSpPr>
        <p:spPr>
          <a:xfrm>
            <a:off x="3474720" y="6293358"/>
            <a:ext cx="2441448" cy="310896"/>
          </a:xfrm>
        </p:spPr>
        <p:txBody>
          <a:bodyPr rtlCol="0">
            <a:normAutofit/>
          </a:bodyPr>
          <a:lstStyle>
            <a:lvl1pPr marL="0" indent="0" algn="ctr">
              <a:lnSpc>
                <a:spcPct val="100000"/>
              </a:lnSpc>
              <a:spcBef>
                <a:spcPts val="0"/>
              </a:spcBef>
              <a:buNone/>
              <a:defRPr lang="en-GB" sz="1400">
                <a:latin typeface="Arial" panose="020B0604020202020204" pitchFamily="34" charset="0"/>
                <a:cs typeface="Arial" panose="020B0604020202020204" pitchFamily="34" charset="0"/>
              </a:defRPr>
            </a:lvl1pPr>
          </a:lstStyle>
          <a:p>
            <a:pPr lvl="0" rtl="0"/>
            <a:r>
              <a:rPr lang="en-GB"/>
              <a:t>Click to edit Master text styles</a:t>
            </a:r>
          </a:p>
        </p:txBody>
      </p:sp>
      <p:sp>
        <p:nvSpPr>
          <p:cNvPr id="39" name="Picture Placeholder 42">
            <a:extLst>
              <a:ext uri="{FF2B5EF4-FFF2-40B4-BE49-F238E27FC236}">
                <a16:creationId xmlns:a16="http://schemas.microsoft.com/office/drawing/2014/main" id="{CABD2581-C1DD-BCD8-B303-D442E2826A57}"/>
              </a:ext>
            </a:extLst>
          </p:cNvPr>
          <p:cNvSpPr>
            <a:spLocks noGrp="1" noChangeAspect="1"/>
          </p:cNvSpPr>
          <p:nvPr>
            <p:ph type="pic" sz="quarter" idx="34"/>
          </p:nvPr>
        </p:nvSpPr>
        <p:spPr>
          <a:xfrm>
            <a:off x="6687443" y="4558761"/>
            <a:ext cx="1170432" cy="1170432"/>
          </a:xfrm>
          <a:prstGeom prst="ellipse">
            <a:avLst/>
          </a:prstGeom>
          <a:solidFill>
            <a:schemeClr val="bg1">
              <a:lumMod val="95000"/>
            </a:schemeClr>
          </a:solidFill>
        </p:spPr>
        <p:txBody>
          <a:bodyPr rtlCol="0" anchor="ctr">
            <a:normAutofit/>
          </a:bodyPr>
          <a:lstStyle>
            <a:lvl1pPr marL="0" indent="0" algn="ctr">
              <a:buNone/>
              <a:defRPr lang="en-GB" sz="800"/>
            </a:lvl1pPr>
          </a:lstStyle>
          <a:p>
            <a:pPr rtl="0"/>
            <a:r>
              <a:rPr lang="en-GB"/>
              <a:t>Click icon to add picture</a:t>
            </a:r>
            <a:endParaRPr lang="en-GB" dirty="0"/>
          </a:p>
        </p:txBody>
      </p:sp>
      <p:sp>
        <p:nvSpPr>
          <p:cNvPr id="40" name="Picture Placeholder 42">
            <a:extLst>
              <a:ext uri="{FF2B5EF4-FFF2-40B4-BE49-F238E27FC236}">
                <a16:creationId xmlns:a16="http://schemas.microsoft.com/office/drawing/2014/main" id="{69C46305-033A-D1D0-006B-CA534D171213}"/>
              </a:ext>
            </a:extLst>
          </p:cNvPr>
          <p:cNvSpPr>
            <a:spLocks noGrp="1" noChangeAspect="1"/>
          </p:cNvSpPr>
          <p:nvPr>
            <p:ph type="pic" sz="quarter" idx="35"/>
          </p:nvPr>
        </p:nvSpPr>
        <p:spPr>
          <a:xfrm>
            <a:off x="9268718" y="4558761"/>
            <a:ext cx="1170432" cy="1170432"/>
          </a:xfrm>
          <a:prstGeom prst="ellipse">
            <a:avLst/>
          </a:prstGeom>
          <a:solidFill>
            <a:schemeClr val="accent2">
              <a:lumMod val="20000"/>
              <a:lumOff val="80000"/>
            </a:schemeClr>
          </a:solidFill>
        </p:spPr>
        <p:txBody>
          <a:bodyPr rtlCol="0" anchor="ctr">
            <a:normAutofit/>
          </a:bodyPr>
          <a:lstStyle>
            <a:lvl1pPr marL="0" indent="0" algn="ctr">
              <a:buNone/>
              <a:defRPr lang="en-GB" sz="800"/>
            </a:lvl1pPr>
          </a:lstStyle>
          <a:p>
            <a:pPr rtl="0"/>
            <a:r>
              <a:rPr lang="en-GB"/>
              <a:t>Click icon to add picture</a:t>
            </a:r>
            <a:endParaRPr lang="en-GB" dirty="0"/>
          </a:p>
        </p:txBody>
      </p:sp>
      <p:sp>
        <p:nvSpPr>
          <p:cNvPr id="41" name="Text Placeholder 47">
            <a:extLst>
              <a:ext uri="{FF2B5EF4-FFF2-40B4-BE49-F238E27FC236}">
                <a16:creationId xmlns:a16="http://schemas.microsoft.com/office/drawing/2014/main" id="{8A2F0738-422D-8670-FFDD-4DD9CC8579DC}"/>
              </a:ext>
            </a:extLst>
          </p:cNvPr>
          <p:cNvSpPr>
            <a:spLocks noGrp="1"/>
          </p:cNvSpPr>
          <p:nvPr>
            <p:ph type="body" sz="quarter" idx="36"/>
          </p:nvPr>
        </p:nvSpPr>
        <p:spPr>
          <a:xfrm>
            <a:off x="8631936" y="6293358"/>
            <a:ext cx="2441448" cy="310896"/>
          </a:xfrm>
        </p:spPr>
        <p:txBody>
          <a:bodyPr rtlCol="0">
            <a:normAutofit/>
          </a:bodyPr>
          <a:lstStyle>
            <a:lvl1pPr marL="0" indent="0" algn="ctr">
              <a:lnSpc>
                <a:spcPct val="100000"/>
              </a:lnSpc>
              <a:spcBef>
                <a:spcPts val="0"/>
              </a:spcBef>
              <a:buNone/>
              <a:defRPr lang="en-GB" sz="1400">
                <a:latin typeface="Arial" panose="020B0604020202020204" pitchFamily="34" charset="0"/>
                <a:cs typeface="Arial" panose="020B0604020202020204" pitchFamily="34" charset="0"/>
              </a:defRPr>
            </a:lvl1pPr>
          </a:lstStyle>
          <a:p>
            <a:pPr lvl="0" rtl="0"/>
            <a:r>
              <a:rPr lang="en-GB"/>
              <a:t>Click to edit Master text styles</a:t>
            </a:r>
          </a:p>
        </p:txBody>
      </p:sp>
      <p:sp>
        <p:nvSpPr>
          <p:cNvPr id="42" name="Text Placeholder 47">
            <a:extLst>
              <a:ext uri="{FF2B5EF4-FFF2-40B4-BE49-F238E27FC236}">
                <a16:creationId xmlns:a16="http://schemas.microsoft.com/office/drawing/2014/main" id="{83236D35-4927-EB6F-1700-660A0790337E}"/>
              </a:ext>
            </a:extLst>
          </p:cNvPr>
          <p:cNvSpPr>
            <a:spLocks noGrp="1"/>
          </p:cNvSpPr>
          <p:nvPr>
            <p:ph type="body" sz="quarter" idx="37"/>
          </p:nvPr>
        </p:nvSpPr>
        <p:spPr>
          <a:xfrm>
            <a:off x="6053328" y="6293358"/>
            <a:ext cx="2441448" cy="310896"/>
          </a:xfrm>
        </p:spPr>
        <p:txBody>
          <a:bodyPr rtlCol="0">
            <a:normAutofit/>
          </a:bodyPr>
          <a:lstStyle>
            <a:lvl1pPr marL="0" indent="0" algn="ctr">
              <a:lnSpc>
                <a:spcPct val="100000"/>
              </a:lnSpc>
              <a:spcBef>
                <a:spcPts val="0"/>
              </a:spcBef>
              <a:buNone/>
              <a:defRPr lang="en-GB" sz="1400">
                <a:latin typeface="Arial" panose="020B0604020202020204" pitchFamily="34" charset="0"/>
                <a:cs typeface="Arial" panose="020B0604020202020204" pitchFamily="34" charset="0"/>
              </a:defRPr>
            </a:lvl1pPr>
          </a:lstStyle>
          <a:p>
            <a:pPr lvl="0" rtl="0"/>
            <a:r>
              <a:rPr lang="en-GB"/>
              <a:t>Click to edit Master text styles</a:t>
            </a:r>
          </a:p>
        </p:txBody>
      </p:sp>
      <p:sp>
        <p:nvSpPr>
          <p:cNvPr id="5" name="Slide Number Placeholder 4">
            <a:extLst>
              <a:ext uri="{FF2B5EF4-FFF2-40B4-BE49-F238E27FC236}">
                <a16:creationId xmlns:a16="http://schemas.microsoft.com/office/drawing/2014/main" id="{B5F9D1D0-8763-3145-447C-B59E4A8FC6EC}"/>
              </a:ext>
            </a:extLst>
          </p:cNvPr>
          <p:cNvSpPr>
            <a:spLocks noGrp="1"/>
          </p:cNvSpPr>
          <p:nvPr>
            <p:ph type="sldNum" sz="quarter" idx="39"/>
          </p:nvPr>
        </p:nvSpPr>
        <p:spPr/>
        <p:txBody>
          <a:bodyPr rtlCol="0"/>
          <a:lstStyle>
            <a:defPPr>
              <a:defRPr lang="en-GB"/>
            </a:defPPr>
          </a:lstStyle>
          <a:p>
            <a:pPr rtl="0"/>
            <a:fld id="{CC43B8D3-9A08-F84C-9DD4-44948BA52D4B}" type="slidenum">
              <a:rPr lang="en-GB" smtClean="0"/>
              <a:pPr/>
              <a:t>‹#›</a:t>
            </a:fld>
            <a:endParaRPr lang="en-GB" dirty="0"/>
          </a:p>
        </p:txBody>
      </p:sp>
      <p:pic>
        <p:nvPicPr>
          <p:cNvPr id="43" name="Picture 2" descr="Creative Commons Licence">
            <a:hlinkClick r:id="rId4"/>
            <a:extLst>
              <a:ext uri="{FF2B5EF4-FFF2-40B4-BE49-F238E27FC236}">
                <a16:creationId xmlns:a16="http://schemas.microsoft.com/office/drawing/2014/main" id="{29D49BA1-11F8-7CD4-E7D4-82A2591F17A3}"/>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934308" y="5484265"/>
            <a:ext cx="1050836" cy="370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8818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s://spam.digisim.uk/"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61E197C-8454-08AA-A652-357480D988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defPPr>
              <a:defRPr lang="en-GB"/>
            </a:def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p>
        </p:txBody>
      </p:sp>
      <p:sp>
        <p:nvSpPr>
          <p:cNvPr id="5" name="Footer Placeholder 4">
            <a:extLst>
              <a:ext uri="{FF2B5EF4-FFF2-40B4-BE49-F238E27FC236}">
                <a16:creationId xmlns:a16="http://schemas.microsoft.com/office/drawing/2014/main" id="{13530FAC-6DFA-F32C-E62D-5C32C06A02DC}"/>
              </a:ext>
            </a:extLst>
          </p:cNvPr>
          <p:cNvSpPr>
            <a:spLocks noGrp="1"/>
          </p:cNvSpPr>
          <p:nvPr>
            <p:ph type="ftr" sz="quarter" idx="3"/>
          </p:nvPr>
        </p:nvSpPr>
        <p:spPr>
          <a:xfrm>
            <a:off x="732271" y="6234430"/>
            <a:ext cx="4114800" cy="365125"/>
          </a:xfrm>
          <a:prstGeom prst="rect">
            <a:avLst/>
          </a:prstGeom>
        </p:spPr>
        <p:txBody>
          <a:bodyPr vert="horz" lIns="91440" tIns="45720" rIns="91440" bIns="45720" rtlCol="0" anchor="ctr"/>
          <a:lstStyle>
            <a:lvl1pPr algn="l">
              <a:defRPr lang="en-GB" sz="1200">
                <a:solidFill>
                  <a:schemeClr val="tx1">
                    <a:tint val="75000"/>
                  </a:schemeClr>
                </a:solidFill>
              </a:defRPr>
            </a:lvl1pPr>
          </a:lstStyle>
          <a:p>
            <a:pPr rtl="0"/>
            <a:endParaRPr lang="en-GB" dirty="0"/>
          </a:p>
        </p:txBody>
      </p:sp>
      <p:sp>
        <p:nvSpPr>
          <p:cNvPr id="6" name="Slide Number Placeholder 5">
            <a:extLst>
              <a:ext uri="{FF2B5EF4-FFF2-40B4-BE49-F238E27FC236}">
                <a16:creationId xmlns:a16="http://schemas.microsoft.com/office/drawing/2014/main" id="{1F7B62FF-DCC3-B0E5-E9C3-736A708235A7}"/>
              </a:ext>
            </a:extLst>
          </p:cNvPr>
          <p:cNvSpPr>
            <a:spLocks noGrp="1"/>
          </p:cNvSpPr>
          <p:nvPr>
            <p:ph type="sldNum" sz="quarter" idx="4"/>
          </p:nvPr>
        </p:nvSpPr>
        <p:spPr>
          <a:xfrm>
            <a:off x="1651903" y="809244"/>
            <a:ext cx="941832" cy="621792"/>
          </a:xfrm>
          <a:prstGeom prst="rect">
            <a:avLst/>
          </a:prstGeom>
        </p:spPr>
        <p:txBody>
          <a:bodyPr vert="horz" lIns="91440" tIns="45720" rIns="91440" bIns="45720" rtlCol="0" anchor="ctr"/>
          <a:lstStyle>
            <a:lvl1pPr algn="ctr">
              <a:defRPr lang="en-GB" sz="3200">
                <a:solidFill>
                  <a:schemeClr val="bg2"/>
                </a:solidFill>
              </a:defRPr>
            </a:lvl1pPr>
          </a:lstStyle>
          <a:p>
            <a:pPr rtl="0"/>
            <a:fld id="{CC43B8D3-9A08-F84C-9DD4-44948BA52D4B}" type="slidenum">
              <a:rPr lang="en-GB" smtClean="0"/>
              <a:pPr/>
              <a:t>‹#›</a:t>
            </a:fld>
            <a:endParaRPr lang="en-GB" dirty="0"/>
          </a:p>
        </p:txBody>
      </p:sp>
      <p:sp>
        <p:nvSpPr>
          <p:cNvPr id="25" name="Rectangle 24">
            <a:extLst>
              <a:ext uri="{FF2B5EF4-FFF2-40B4-BE49-F238E27FC236}">
                <a16:creationId xmlns:a16="http://schemas.microsoft.com/office/drawing/2014/main" id="{0EEFFBFB-5A27-2D81-3931-C98447651EF4}"/>
              </a:ext>
            </a:extLst>
          </p:cNvPr>
          <p:cNvSpPr/>
          <p:nvPr userDrawn="1"/>
        </p:nvSpPr>
        <p:spPr>
          <a:xfrm>
            <a:off x="732271" y="723899"/>
            <a:ext cx="10727977" cy="780809"/>
          </a:xfrm>
          <a:prstGeom prst="rect">
            <a:avLst/>
          </a:prstGeom>
          <a:solidFill>
            <a:schemeClr val="bg2"/>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p>
        </p:txBody>
      </p:sp>
      <p:sp>
        <p:nvSpPr>
          <p:cNvPr id="26" name="Rectangle 25">
            <a:extLst>
              <a:ext uri="{FF2B5EF4-FFF2-40B4-BE49-F238E27FC236}">
                <a16:creationId xmlns:a16="http://schemas.microsoft.com/office/drawing/2014/main" id="{5495E283-E2C6-EE8C-5FC9-96FD9B2DC537}"/>
              </a:ext>
            </a:extLst>
          </p:cNvPr>
          <p:cNvSpPr/>
          <p:nvPr userDrawn="1"/>
        </p:nvSpPr>
        <p:spPr>
          <a:xfrm>
            <a:off x="732271" y="404734"/>
            <a:ext cx="10727977" cy="319166"/>
          </a:xfrm>
          <a:prstGeom prst="rect">
            <a:avLst/>
          </a:prstGeom>
          <a:solidFill>
            <a:schemeClr val="tx2"/>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p>
        </p:txBody>
      </p:sp>
      <p:cxnSp>
        <p:nvCxnSpPr>
          <p:cNvPr id="28" name="Straight Connector 27">
            <a:extLst>
              <a:ext uri="{FF2B5EF4-FFF2-40B4-BE49-F238E27FC236}">
                <a16:creationId xmlns:a16="http://schemas.microsoft.com/office/drawing/2014/main" id="{6BEB7FA7-6E9C-81BB-8E55-A22BFF734E24}"/>
              </a:ext>
            </a:extLst>
          </p:cNvPr>
          <p:cNvCxnSpPr>
            <a:cxnSpLocks/>
          </p:cNvCxnSpPr>
          <p:nvPr userDrawn="1"/>
        </p:nvCxnSpPr>
        <p:spPr>
          <a:xfrm>
            <a:off x="1655064" y="722376"/>
            <a:ext cx="0" cy="780808"/>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pic>
        <p:nvPicPr>
          <p:cNvPr id="29" name="Graphic 28">
            <a:extLst>
              <a:ext uri="{FF2B5EF4-FFF2-40B4-BE49-F238E27FC236}">
                <a16:creationId xmlns:a16="http://schemas.microsoft.com/office/drawing/2014/main" id="{77E78B78-C9C0-6811-5C24-BA7F4E612036}"/>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rot="13498771">
            <a:off x="868523" y="778989"/>
            <a:ext cx="660389" cy="660389"/>
          </a:xfrm>
          <a:prstGeom prst="rect">
            <a:avLst/>
          </a:prstGeom>
        </p:spPr>
      </p:pic>
      <p:cxnSp>
        <p:nvCxnSpPr>
          <p:cNvPr id="32" name="Straight Connector 31">
            <a:extLst>
              <a:ext uri="{FF2B5EF4-FFF2-40B4-BE49-F238E27FC236}">
                <a16:creationId xmlns:a16="http://schemas.microsoft.com/office/drawing/2014/main" id="{9F9C8F7F-2A36-A3D8-7C9C-CFDFFF47B82A}"/>
              </a:ext>
            </a:extLst>
          </p:cNvPr>
          <p:cNvCxnSpPr>
            <a:cxnSpLocks/>
          </p:cNvCxnSpPr>
          <p:nvPr userDrawn="1"/>
        </p:nvCxnSpPr>
        <p:spPr>
          <a:xfrm>
            <a:off x="2593735" y="718779"/>
            <a:ext cx="0" cy="780808"/>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3E59602F-1B68-185F-6DA7-FDDA1F06ACC2}"/>
              </a:ext>
            </a:extLst>
          </p:cNvPr>
          <p:cNvSpPr>
            <a:spLocks noGrp="1"/>
          </p:cNvSpPr>
          <p:nvPr>
            <p:ph type="title"/>
          </p:nvPr>
        </p:nvSpPr>
        <p:spPr>
          <a:xfrm>
            <a:off x="2697480" y="731520"/>
            <a:ext cx="8762246" cy="777240"/>
          </a:xfrm>
          <a:prstGeom prst="rect">
            <a:avLst/>
          </a:prstGeom>
        </p:spPr>
        <p:txBody>
          <a:bodyPr vert="horz" lIns="91440" tIns="45720" rIns="91440" bIns="45720" rtlCol="0" anchor="ctr">
            <a:noAutofit/>
          </a:bodyPr>
          <a:lstStyle>
            <a:defPPr>
              <a:defRPr lang="en-GB"/>
            </a:defPPr>
          </a:lstStyle>
          <a:p>
            <a:pPr rtl="0"/>
            <a:r>
              <a:rPr lang="en-GB"/>
              <a:t>Click to edit Master title style</a:t>
            </a:r>
          </a:p>
        </p:txBody>
      </p:sp>
      <p:pic>
        <p:nvPicPr>
          <p:cNvPr id="2050" name="Picture 2" descr="Creative Commons Licence">
            <a:hlinkClick r:id="rId24"/>
            <a:extLst>
              <a:ext uri="{FF2B5EF4-FFF2-40B4-BE49-F238E27FC236}">
                <a16:creationId xmlns:a16="http://schemas.microsoft.com/office/drawing/2014/main" id="{B12D6D59-5E8F-1F42-7A2F-1153835ED383}"/>
              </a:ext>
            </a:extLst>
          </p:cNvPr>
          <p:cNvPicPr>
            <a:picLocks noChangeAspect="1" noChangeArrowheads="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10302964" y="6308737"/>
            <a:ext cx="1050836" cy="370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6488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51" r:id="rId4"/>
    <p:sldLayoutId id="2147483658" r:id="rId5"/>
    <p:sldLayoutId id="2147483663" r:id="rId6"/>
    <p:sldLayoutId id="2147483664" r:id="rId7"/>
    <p:sldLayoutId id="2147483659" r:id="rId8"/>
    <p:sldLayoutId id="2147483660" r:id="rId9"/>
    <p:sldLayoutId id="2147483661" r:id="rId10"/>
    <p:sldLayoutId id="2147483652" r:id="rId11"/>
    <p:sldLayoutId id="2147483667" r:id="rId12"/>
    <p:sldLayoutId id="2147483653" r:id="rId13"/>
    <p:sldLayoutId id="2147483668" r:id="rId14"/>
    <p:sldLayoutId id="2147483665" r:id="rId15"/>
    <p:sldLayoutId id="2147483666" r:id="rId16"/>
    <p:sldLayoutId id="2147483654" r:id="rId17"/>
    <p:sldLayoutId id="2147483655" r:id="rId18"/>
    <p:sldLayoutId id="2147483656" r:id="rId19"/>
    <p:sldLayoutId id="2147483657" r:id="rId20"/>
  </p:sldLayoutIdLst>
  <p:hf hdr="0" ftr="0" dt="0"/>
  <p:txStyles>
    <p:titleStyle>
      <a:lvl1pPr algn="l" defTabSz="914400" rtl="0" eaLnBrk="1" latinLnBrk="0" hangingPunct="1">
        <a:lnSpc>
          <a:spcPct val="90000"/>
        </a:lnSpc>
        <a:spcBef>
          <a:spcPct val="0"/>
        </a:spcBef>
        <a:buNone/>
        <a:defRPr lang="en-GB" sz="4000" kern="1200">
          <a:solidFill>
            <a:schemeClr val="tx1"/>
          </a:solidFill>
          <a:latin typeface="+mj-lt"/>
          <a:ea typeface="+mj-ea"/>
          <a:cs typeface="+mj-cs"/>
        </a:defRPr>
      </a:lvl1pPr>
    </p:titleStyle>
    <p:bodyStyle>
      <a:lvl1pPr marL="283464" indent="-283464" algn="l" defTabSz="914400" rtl="0" eaLnBrk="1" latinLnBrk="0" hangingPunct="1">
        <a:lnSpc>
          <a:spcPct val="100000"/>
        </a:lnSpc>
        <a:spcBef>
          <a:spcPts val="0"/>
        </a:spcBef>
        <a:buFont typeface="Arial" panose="020B0604020202020204" pitchFamily="34" charset="0"/>
        <a:buChar char="•"/>
        <a:defRPr lang="en-GB" sz="2800" kern="1200">
          <a:solidFill>
            <a:schemeClr val="tx1"/>
          </a:solidFill>
          <a:latin typeface="+mn-lt"/>
          <a:ea typeface="+mn-ea"/>
          <a:cs typeface="+mn-cs"/>
        </a:defRPr>
      </a:lvl1pPr>
      <a:lvl2pPr marL="566928" indent="-283464" algn="l" defTabSz="914400" rtl="0" eaLnBrk="1" latinLnBrk="0" hangingPunct="1">
        <a:lnSpc>
          <a:spcPct val="90000"/>
        </a:lnSpc>
        <a:spcBef>
          <a:spcPts val="500"/>
        </a:spcBef>
        <a:buFont typeface="Arial" panose="020B0604020202020204" pitchFamily="34" charset="0"/>
        <a:buChar char="•"/>
        <a:defRPr lang="en-GB" sz="2400" kern="1200">
          <a:solidFill>
            <a:schemeClr val="tx1"/>
          </a:solidFill>
          <a:latin typeface="+mn-lt"/>
          <a:ea typeface="+mn-ea"/>
          <a:cs typeface="+mn-cs"/>
        </a:defRPr>
      </a:lvl2pPr>
      <a:lvl3pPr marL="1143000" indent="-283464" algn="l" defTabSz="914400" rtl="0" eaLnBrk="1" latinLnBrk="0" hangingPunct="1">
        <a:lnSpc>
          <a:spcPct val="90000"/>
        </a:lnSpc>
        <a:spcBef>
          <a:spcPts val="500"/>
        </a:spcBef>
        <a:buFont typeface="Arial" panose="020B0604020202020204" pitchFamily="34" charset="0"/>
        <a:buChar char="•"/>
        <a:defRPr lang="en-GB" sz="2000" kern="1200">
          <a:solidFill>
            <a:schemeClr val="tx1"/>
          </a:solidFill>
          <a:latin typeface="+mn-lt"/>
          <a:ea typeface="+mn-ea"/>
          <a:cs typeface="+mn-cs"/>
        </a:defRPr>
      </a:lvl3pPr>
      <a:lvl4pPr marL="1600200" indent="-283464"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4pPr>
      <a:lvl5pPr marL="2057400" indent="-283464"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9pPr>
    </p:bodyStyle>
    <p:otherStyle>
      <a:defPPr>
        <a:defRPr lang="en-GB"/>
      </a:defPPr>
      <a:lvl1pPr marL="0" algn="l" defTabSz="914400" rtl="0" eaLnBrk="1" latinLnBrk="0" hangingPunct="1">
        <a:defRPr lang="en-GB" sz="1800" kern="1200">
          <a:solidFill>
            <a:schemeClr val="tx1"/>
          </a:solidFill>
          <a:latin typeface="+mn-lt"/>
          <a:ea typeface="+mn-ea"/>
          <a:cs typeface="+mn-cs"/>
        </a:defRPr>
      </a:lvl1pPr>
      <a:lvl2pPr marL="457200" algn="l" defTabSz="914400" rtl="0" eaLnBrk="1" latinLnBrk="0" hangingPunct="1">
        <a:defRPr lang="en-GB" sz="1800" kern="1200">
          <a:solidFill>
            <a:schemeClr val="tx1"/>
          </a:solidFill>
          <a:latin typeface="+mn-lt"/>
          <a:ea typeface="+mn-ea"/>
          <a:cs typeface="+mn-cs"/>
        </a:defRPr>
      </a:lvl2pPr>
      <a:lvl3pPr marL="914400" algn="l" defTabSz="914400" rtl="0" eaLnBrk="1" latinLnBrk="0" hangingPunct="1">
        <a:defRPr lang="en-GB" sz="1800" kern="1200">
          <a:solidFill>
            <a:schemeClr val="tx1"/>
          </a:solidFill>
          <a:latin typeface="+mn-lt"/>
          <a:ea typeface="+mn-ea"/>
          <a:cs typeface="+mn-cs"/>
        </a:defRPr>
      </a:lvl3pPr>
      <a:lvl4pPr marL="1371600" algn="l" defTabSz="914400" rtl="0" eaLnBrk="1" latinLnBrk="0" hangingPunct="1">
        <a:defRPr lang="en-GB" sz="1800" kern="1200">
          <a:solidFill>
            <a:schemeClr val="tx1"/>
          </a:solidFill>
          <a:latin typeface="+mn-lt"/>
          <a:ea typeface="+mn-ea"/>
          <a:cs typeface="+mn-cs"/>
        </a:defRPr>
      </a:lvl4pPr>
      <a:lvl5pPr marL="1828800" algn="l" defTabSz="914400" rtl="0" eaLnBrk="1" latinLnBrk="0" hangingPunct="1">
        <a:defRPr lang="en-GB" sz="1800" kern="1200">
          <a:solidFill>
            <a:schemeClr val="tx1"/>
          </a:solidFill>
          <a:latin typeface="+mn-lt"/>
          <a:ea typeface="+mn-ea"/>
          <a:cs typeface="+mn-cs"/>
        </a:defRPr>
      </a:lvl5pPr>
      <a:lvl6pPr marL="2286000" algn="l" defTabSz="914400" rtl="0" eaLnBrk="1" latinLnBrk="0" hangingPunct="1">
        <a:defRPr lang="en-GB" sz="1800" kern="1200">
          <a:solidFill>
            <a:schemeClr val="tx1"/>
          </a:solidFill>
          <a:latin typeface="+mn-lt"/>
          <a:ea typeface="+mn-ea"/>
          <a:cs typeface="+mn-cs"/>
        </a:defRPr>
      </a:lvl6pPr>
      <a:lvl7pPr marL="2743200" algn="l" defTabSz="914400" rtl="0" eaLnBrk="1" latinLnBrk="0" hangingPunct="1">
        <a:defRPr lang="en-GB" sz="1800" kern="1200">
          <a:solidFill>
            <a:schemeClr val="tx1"/>
          </a:solidFill>
          <a:latin typeface="+mn-lt"/>
          <a:ea typeface="+mn-ea"/>
          <a:cs typeface="+mn-cs"/>
        </a:defRPr>
      </a:lvl7pPr>
      <a:lvl8pPr marL="3200400" algn="l" defTabSz="914400" rtl="0" eaLnBrk="1" latinLnBrk="0" hangingPunct="1">
        <a:defRPr lang="en-GB" sz="1800" kern="1200">
          <a:solidFill>
            <a:schemeClr val="tx1"/>
          </a:solidFill>
          <a:latin typeface="+mn-lt"/>
          <a:ea typeface="+mn-ea"/>
          <a:cs typeface="+mn-cs"/>
        </a:defRPr>
      </a:lvl8pPr>
      <a:lvl9pPr marL="3657600" algn="l" defTabSz="914400" rtl="0" eaLnBrk="1" latinLnBrk="0" hangingPunct="1">
        <a:defRPr lang="en-GB"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5.svg"/><Relationship Id="rId5" Type="http://schemas.openxmlformats.org/officeDocument/2006/relationships/image" Target="../media/image44.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hyperlink" Target="https://www.jisc.ac.uk/blog/students-want-blended-learning-but-we-still-have-a-long-way-to-go-21-sep-2022" TargetMode="External"/><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51.png"/></Relationships>
</file>

<file path=ppt/slides/_rels/slide1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hyperlink" Target="https://wonkhe.com/blogs/have-students-learned-to-love-blended-provision/"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bbc.co.uk/news/education-64130367" TargetMode="External"/><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53.png"/></Relationships>
</file>

<file path=ppt/slides/_rels/slide13.xml.rels><?xml version="1.0" encoding="UTF-8" standalone="yes"?>
<Relationships xmlns="http://schemas.openxmlformats.org/package/2006/relationships"><Relationship Id="rId3" Type="http://schemas.openxmlformats.org/officeDocument/2006/relationships/hyperlink" Target="https://wonkhe.com/blogs/have-students-learned-to-love-blended-provision/" TargetMode="External"/><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54.png"/></Relationships>
</file>

<file path=ppt/slides/_rels/slide14.xml.rels><?xml version="1.0" encoding="UTF-8" standalone="yes"?>
<Relationships xmlns="http://schemas.openxmlformats.org/package/2006/relationships"><Relationship Id="rId3" Type="http://schemas.openxmlformats.org/officeDocument/2006/relationships/hyperlink" Target="https://doi.org/10.3390/educsci12020123" TargetMode="External"/><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hyperlink" Target="https://gbsn.org/hybrid-by-default-the-future-of-education-has-changed/" TargetMode="External"/><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55.png"/></Relationships>
</file>

<file path=ppt/slides/_rels/slide1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hyperlink" Target="https://unesdoc.unesco.org/ark:/48223/pf0000373767?posInSet=3%26queryId=b40003f4-2249-4974-84e4-acb9bc32fcf9"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5.xml"/><Relationship Id="rId1" Type="http://schemas.openxmlformats.org/officeDocument/2006/relationships/slideLayout" Target="../slideLayouts/slideLayout11.xml"/><Relationship Id="rId6" Type="http://schemas.openxmlformats.org/officeDocument/2006/relationships/hyperlink" Target="https://educationhub.blog.gov.uk/2022/01/17/face-to-face-teaching-is-a-vital-part-of-getting-a-high-quality-student-experience-education-secretary-nadhim-zahawi-writes-to-students/" TargetMode="External"/><Relationship Id="rId5" Type="http://schemas.openxmlformats.org/officeDocument/2006/relationships/image" Target="../media/image58.png"/><Relationship Id="rId4" Type="http://schemas.openxmlformats.org/officeDocument/2006/relationships/hyperlink" Target="https://www.phc.edu/learnphc/inpersonlearnin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hyperlink" Target="https://www.officeforstudents.org.uk/news-blog-and-events/press-and-media/ofs-responds-to-blended-learning-review/" TargetMode="External"/><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7.xml"/><Relationship Id="rId1" Type="http://schemas.openxmlformats.org/officeDocument/2006/relationships/slideLayout" Target="../slideLayouts/slideLayout15.xml"/><Relationship Id="rId4" Type="http://schemas.openxmlformats.org/officeDocument/2006/relationships/hyperlink" Target="https://sussexstudent.com/news/article/hybrid-learning-uni-response"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22.xml"/><Relationship Id="rId1" Type="http://schemas.openxmlformats.org/officeDocument/2006/relationships/slideLayout" Target="../slideLayouts/slideLayout18.xml"/><Relationship Id="rId4" Type="http://schemas.openxmlformats.org/officeDocument/2006/relationships/hyperlink" Target="https://spam.digisim.uk/generic/hybrid-defining-in-the-context-of-spam/"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6.png"/><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1.xml.rels><?xml version="1.0" encoding="UTF-8" standalone="yes"?>
<Relationships xmlns="http://schemas.openxmlformats.org/package/2006/relationships"><Relationship Id="rId8" Type="http://schemas.openxmlformats.org/officeDocument/2006/relationships/image" Target="../media/image72.svg"/><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notesSlide" Target="../notesSlides/notesSlide24.xml"/><Relationship Id="rId1" Type="http://schemas.openxmlformats.org/officeDocument/2006/relationships/slideLayout" Target="../slideLayouts/slideLayout8.xml"/><Relationship Id="rId6" Type="http://schemas.openxmlformats.org/officeDocument/2006/relationships/image" Target="../media/image70.svg"/><Relationship Id="rId5" Type="http://schemas.openxmlformats.org/officeDocument/2006/relationships/image" Target="../media/image69.png"/><Relationship Id="rId10" Type="http://schemas.openxmlformats.org/officeDocument/2006/relationships/image" Target="../media/image74.svg"/><Relationship Id="rId4" Type="http://schemas.openxmlformats.org/officeDocument/2006/relationships/image" Target="../media/image68.svg"/><Relationship Id="rId9" Type="http://schemas.openxmlformats.org/officeDocument/2006/relationships/image" Target="../media/image7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2.xml"/><Relationship Id="rId1" Type="http://schemas.openxmlformats.org/officeDocument/2006/relationships/slideLayout" Target="../slideLayouts/slideLayout1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hyperlink" Target="https://www.officeforstudents.org.uk/news-blog-and-events/press-and-media/ofs-responds-to-blended-learning-review/" TargetMode="External"/><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9.xml.rels><?xml version="1.0" encoding="UTF-8" standalone="yes"?>
<Relationships xmlns="http://schemas.openxmlformats.org/package/2006/relationships"><Relationship Id="rId3" Type="http://schemas.openxmlformats.org/officeDocument/2006/relationships/hyperlink" Target="https://www.universitiesuk.ac.uk/what-we-do/policy-and-research/publications/lessons-pandemic-making-most" TargetMode="External"/><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5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28762-BFD9-B53C-F438-D440DBFDD2F9}"/>
              </a:ext>
            </a:extLst>
          </p:cNvPr>
          <p:cNvSpPr>
            <a:spLocks noGrp="1"/>
          </p:cNvSpPr>
          <p:nvPr>
            <p:ph type="ctrTitle"/>
          </p:nvPr>
        </p:nvSpPr>
        <p:spPr/>
        <p:txBody>
          <a:bodyPr rtlCol="0"/>
          <a:lstStyle>
            <a:defPPr>
              <a:defRPr lang="en-GB"/>
            </a:defPPr>
          </a:lstStyle>
          <a:p>
            <a:pPr rtl="0"/>
            <a:r>
              <a:rPr lang="en-GB" dirty="0">
                <a:latin typeface="Patua One" panose="02000000000000000000" pitchFamily="2" charset="0"/>
              </a:rPr>
              <a:t>Mixed-Modal Curriculum Design</a:t>
            </a:r>
          </a:p>
        </p:txBody>
      </p:sp>
      <p:sp>
        <p:nvSpPr>
          <p:cNvPr id="4" name="Subtitle 2">
            <a:extLst>
              <a:ext uri="{FF2B5EF4-FFF2-40B4-BE49-F238E27FC236}">
                <a16:creationId xmlns:a16="http://schemas.microsoft.com/office/drawing/2014/main" id="{359FCDBD-A29A-44B8-6908-5AAC05773DDD}"/>
              </a:ext>
            </a:extLst>
          </p:cNvPr>
          <p:cNvSpPr txBox="1">
            <a:spLocks/>
          </p:cNvSpPr>
          <p:nvPr/>
        </p:nvSpPr>
        <p:spPr>
          <a:xfrm>
            <a:off x="5075503" y="6214872"/>
            <a:ext cx="1236143" cy="411480"/>
          </a:xfrm>
          <a:prstGeom prst="rect">
            <a:avLst/>
          </a:prstGeom>
        </p:spPr>
        <p:txBody>
          <a:bodyPr vert="horz" lIns="91440" tIns="45720" rIns="91440" bIns="45720" rtlCol="0">
            <a:noAutofit/>
          </a:bodyPr>
          <a:lstStyle>
            <a:defPPr>
              <a:defRPr lang="en-GB"/>
            </a:defPPr>
            <a:lvl1pPr marL="0" indent="0" algn="l" defTabSz="914400" rtl="0" eaLnBrk="1" latinLnBrk="0" hangingPunct="1">
              <a:lnSpc>
                <a:spcPct val="100000"/>
              </a:lnSpc>
              <a:spcBef>
                <a:spcPts val="0"/>
              </a:spcBef>
              <a:buFont typeface="Arial" panose="020B0604020202020204" pitchFamily="34" charset="0"/>
              <a:buNone/>
              <a:defRPr lang="en-GB"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lang="en-GB"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lang="en-GB"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lang="en-GB"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lang="en-GB"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lang="en-GB"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lang="en-GB"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lang="en-GB"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lang="en-GB" sz="1600" kern="1200">
                <a:solidFill>
                  <a:schemeClr val="tx1"/>
                </a:solidFill>
                <a:latin typeface="+mn-lt"/>
                <a:ea typeface="+mn-ea"/>
                <a:cs typeface="+mn-cs"/>
              </a:defRPr>
            </a:lvl9pPr>
          </a:lstStyle>
          <a:p>
            <a:r>
              <a:rPr lang="en-GB" dirty="0" err="1">
                <a:latin typeface="Patua One" panose="02000000000000000000" pitchFamily="2" charset="0"/>
              </a:rPr>
              <a:t>digisim</a:t>
            </a:r>
            <a:endParaRPr lang="en-GB" dirty="0">
              <a:latin typeface="Patua One" panose="02000000000000000000" pitchFamily="2" charset="0"/>
            </a:endParaRPr>
          </a:p>
        </p:txBody>
      </p:sp>
      <p:pic>
        <p:nvPicPr>
          <p:cNvPr id="7" name="Shape 585" descr="Image result for twitter icon white">
            <a:extLst>
              <a:ext uri="{FF2B5EF4-FFF2-40B4-BE49-F238E27FC236}">
                <a16:creationId xmlns:a16="http://schemas.microsoft.com/office/drawing/2014/main" id="{E580EFEC-DFD1-EC01-6D82-2AEDDC6C5CE8}"/>
              </a:ext>
            </a:extLst>
          </p:cNvPr>
          <p:cNvPicPr preferRelativeResize="0"/>
          <p:nvPr/>
        </p:nvPicPr>
        <p:blipFill>
          <a:blip r:embed="rId3">
            <a:alphaModFix/>
            <a:extLst>
              <a:ext uri="{BEBA8EAE-BF5A-486C-A8C5-ECC9F3942E4B}">
                <a14:imgProps xmlns:a14="http://schemas.microsoft.com/office/drawing/2010/main">
                  <a14:imgLayer r:embed="rId4">
                    <a14:imgEffect>
                      <a14:brightnessContrast bright="-100000" contrast="100000"/>
                    </a14:imgEffect>
                  </a14:imgLayer>
                </a14:imgProps>
              </a:ext>
            </a:extLst>
          </a:blip>
          <a:stretch>
            <a:fillRect/>
          </a:stretch>
        </p:blipFill>
        <p:spPr>
          <a:xfrm>
            <a:off x="4684519" y="6214872"/>
            <a:ext cx="487680" cy="503394"/>
          </a:xfrm>
          <a:prstGeom prst="rect">
            <a:avLst/>
          </a:prstGeom>
          <a:noFill/>
          <a:ln>
            <a:noFill/>
          </a:ln>
        </p:spPr>
      </p:pic>
      <p:pic>
        <p:nvPicPr>
          <p:cNvPr id="12" name="Graphic 11" descr="Internet with solid fill">
            <a:extLst>
              <a:ext uri="{FF2B5EF4-FFF2-40B4-BE49-F238E27FC236}">
                <a16:creationId xmlns:a16="http://schemas.microsoft.com/office/drawing/2014/main" id="{33D9ECC7-2B7F-865D-9930-FA8B2B772A3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1662" y="6147065"/>
            <a:ext cx="641090" cy="641090"/>
          </a:xfrm>
          <a:prstGeom prst="rect">
            <a:avLst/>
          </a:prstGeom>
        </p:spPr>
      </p:pic>
      <p:sp>
        <p:nvSpPr>
          <p:cNvPr id="13" name="Subtitle 2">
            <a:extLst>
              <a:ext uri="{FF2B5EF4-FFF2-40B4-BE49-F238E27FC236}">
                <a16:creationId xmlns:a16="http://schemas.microsoft.com/office/drawing/2014/main" id="{AABC3E81-E375-D6BD-FA94-7216A5F8B989}"/>
              </a:ext>
            </a:extLst>
          </p:cNvPr>
          <p:cNvSpPr txBox="1">
            <a:spLocks/>
          </p:cNvSpPr>
          <p:nvPr/>
        </p:nvSpPr>
        <p:spPr>
          <a:xfrm>
            <a:off x="628308" y="6214872"/>
            <a:ext cx="2674962" cy="411480"/>
          </a:xfrm>
          <a:prstGeom prst="rect">
            <a:avLst/>
          </a:prstGeom>
        </p:spPr>
        <p:txBody>
          <a:bodyPr vert="horz" lIns="91440" tIns="45720" rIns="91440" bIns="45720" rtlCol="0">
            <a:noAutofit/>
          </a:bodyPr>
          <a:lstStyle>
            <a:defPPr>
              <a:defRPr lang="en-GB"/>
            </a:defPPr>
            <a:lvl1pPr marL="0" indent="0" algn="l" defTabSz="914400" rtl="0" eaLnBrk="1" latinLnBrk="0" hangingPunct="1">
              <a:lnSpc>
                <a:spcPct val="100000"/>
              </a:lnSpc>
              <a:spcBef>
                <a:spcPts val="0"/>
              </a:spcBef>
              <a:buFont typeface="Arial" panose="020B0604020202020204" pitchFamily="34" charset="0"/>
              <a:buNone/>
              <a:defRPr lang="en-GB"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lang="en-GB"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lang="en-GB"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lang="en-GB"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lang="en-GB"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lang="en-GB"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lang="en-GB"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lang="en-GB"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lang="en-GB" sz="1600" kern="1200">
                <a:solidFill>
                  <a:schemeClr val="tx1"/>
                </a:solidFill>
                <a:latin typeface="+mn-lt"/>
                <a:ea typeface="+mn-ea"/>
                <a:cs typeface="+mn-cs"/>
              </a:defRPr>
            </a:lvl9pPr>
          </a:lstStyle>
          <a:p>
            <a:r>
              <a:rPr lang="en-GB" dirty="0" err="1">
                <a:latin typeface="Patua One" panose="02000000000000000000" pitchFamily="2" charset="0"/>
              </a:rPr>
              <a:t>spam.digisim.uk</a:t>
            </a:r>
            <a:endParaRPr lang="en-GB" dirty="0">
              <a:latin typeface="Patua One" panose="02000000000000000000" pitchFamily="2" charset="0"/>
            </a:endParaRPr>
          </a:p>
        </p:txBody>
      </p:sp>
      <p:sp>
        <p:nvSpPr>
          <p:cNvPr id="6" name="Subtitle 5">
            <a:extLst>
              <a:ext uri="{FF2B5EF4-FFF2-40B4-BE49-F238E27FC236}">
                <a16:creationId xmlns:a16="http://schemas.microsoft.com/office/drawing/2014/main" id="{F2844BC0-7D3D-34F6-631E-F49B21A73C6F}"/>
              </a:ext>
            </a:extLst>
          </p:cNvPr>
          <p:cNvSpPr>
            <a:spLocks noGrp="1"/>
          </p:cNvSpPr>
          <p:nvPr>
            <p:ph type="subTitle" idx="1"/>
          </p:nvPr>
        </p:nvSpPr>
        <p:spPr/>
        <p:txBody>
          <a:bodyPr>
            <a:normAutofit fontScale="92500" lnSpcReduction="10000"/>
          </a:bodyPr>
          <a:lstStyle/>
          <a:p>
            <a:endParaRPr lang="en-GB"/>
          </a:p>
        </p:txBody>
      </p:sp>
    </p:spTree>
    <p:extLst>
      <p:ext uri="{BB962C8B-B14F-4D97-AF65-F5344CB8AC3E}">
        <p14:creationId xmlns:p14="http://schemas.microsoft.com/office/powerpoint/2010/main" val="28275939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DE39D64-F842-910B-F334-6760A3AF9F09}"/>
              </a:ext>
            </a:extLst>
          </p:cNvPr>
          <p:cNvSpPr>
            <a:spLocks noGrp="1"/>
          </p:cNvSpPr>
          <p:nvPr>
            <p:ph type="title"/>
          </p:nvPr>
        </p:nvSpPr>
        <p:spPr/>
        <p:txBody>
          <a:bodyPr/>
          <a:lstStyle/>
          <a:p>
            <a:r>
              <a:rPr lang="en-US" dirty="0">
                <a:latin typeface="Patua One" panose="02000000000000000000" pitchFamily="2" charset="0"/>
              </a:rPr>
              <a:t>What do students want?</a:t>
            </a:r>
          </a:p>
        </p:txBody>
      </p:sp>
      <p:sp>
        <p:nvSpPr>
          <p:cNvPr id="6" name="Slide Number Placeholder 5">
            <a:extLst>
              <a:ext uri="{FF2B5EF4-FFF2-40B4-BE49-F238E27FC236}">
                <a16:creationId xmlns:a16="http://schemas.microsoft.com/office/drawing/2014/main" id="{A888BC90-FA6A-0AB6-A615-5AF789E1CFE9}"/>
              </a:ext>
            </a:extLst>
          </p:cNvPr>
          <p:cNvSpPr>
            <a:spLocks noGrp="1"/>
          </p:cNvSpPr>
          <p:nvPr>
            <p:ph type="sldNum" sz="quarter" idx="12"/>
          </p:nvPr>
        </p:nvSpPr>
        <p:spPr/>
        <p:txBody>
          <a:bodyPr/>
          <a:lstStyle/>
          <a:p>
            <a:pPr rtl="0"/>
            <a:fld id="{CC43B8D3-9A08-F84C-9DD4-44948BA52D4B}" type="slidenum">
              <a:rPr lang="en-GB" smtClean="0"/>
              <a:t>10</a:t>
            </a:fld>
            <a:endParaRPr lang="en-GB" dirty="0"/>
          </a:p>
        </p:txBody>
      </p:sp>
      <p:sp>
        <p:nvSpPr>
          <p:cNvPr id="25" name="TextBox 24">
            <a:extLst>
              <a:ext uri="{FF2B5EF4-FFF2-40B4-BE49-F238E27FC236}">
                <a16:creationId xmlns:a16="http://schemas.microsoft.com/office/drawing/2014/main" id="{603E76C8-14C3-89F4-68A2-72E98FC09E2C}"/>
              </a:ext>
            </a:extLst>
          </p:cNvPr>
          <p:cNvSpPr txBox="1"/>
          <p:nvPr/>
        </p:nvSpPr>
        <p:spPr>
          <a:xfrm>
            <a:off x="961057" y="6482600"/>
            <a:ext cx="8214049" cy="461665"/>
          </a:xfrm>
          <a:prstGeom prst="rect">
            <a:avLst/>
          </a:prstGeom>
          <a:noFill/>
        </p:spPr>
        <p:txBody>
          <a:bodyPr wrap="square">
            <a:spAutoFit/>
          </a:bodyPr>
          <a:lstStyle/>
          <a:p>
            <a:r>
              <a:rPr lang="en-US" sz="1200" dirty="0">
                <a:latin typeface="Arial" panose="020B0604020202020204" pitchFamily="34" charset="0"/>
                <a:cs typeface="Arial" panose="020B0604020202020204" pitchFamily="34" charset="0"/>
                <a:hlinkClick r:id="rId3"/>
              </a:rPr>
              <a:t>https://www.jisc.ac.uk/blog/students-want-blended-learning-but-we-still-have-a-long-way-to-go-21-sep-2022</a:t>
            </a:r>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p:txBody>
      </p:sp>
      <p:pic>
        <p:nvPicPr>
          <p:cNvPr id="9" name="Content Placeholder 8" descr="Graphical user interface, text, application&#10;&#10;Description automatically generated">
            <a:extLst>
              <a:ext uri="{FF2B5EF4-FFF2-40B4-BE49-F238E27FC236}">
                <a16:creationId xmlns:a16="http://schemas.microsoft.com/office/drawing/2014/main" id="{0FB44A5B-00FC-7DD6-756D-946C69BADB3B}"/>
              </a:ext>
            </a:extLst>
          </p:cNvPr>
          <p:cNvPicPr>
            <a:picLocks noGrp="1" noChangeAspect="1"/>
          </p:cNvPicPr>
          <p:nvPr>
            <p:ph sz="half" idx="1"/>
          </p:nvPr>
        </p:nvPicPr>
        <p:blipFill>
          <a:blip r:embed="rId4"/>
          <a:stretch>
            <a:fillRect/>
          </a:stretch>
        </p:blipFill>
        <p:spPr>
          <a:xfrm>
            <a:off x="961057" y="1639411"/>
            <a:ext cx="8951567" cy="4712538"/>
          </a:xfrm>
          <a:prstGeom prst="rect">
            <a:avLst/>
          </a:prstGeom>
          <a:ln>
            <a:noFill/>
          </a:ln>
          <a:effectLst>
            <a:outerShdw blurRad="292100" dist="139700" dir="2700000" algn="tl" rotWithShape="0">
              <a:srgbClr val="333333">
                <a:alpha val="65000"/>
              </a:srgbClr>
            </a:outerShdw>
          </a:effectLst>
        </p:spPr>
      </p:pic>
      <p:sp>
        <p:nvSpPr>
          <p:cNvPr id="7" name="Text Placeholder 24">
            <a:extLst>
              <a:ext uri="{FF2B5EF4-FFF2-40B4-BE49-F238E27FC236}">
                <a16:creationId xmlns:a16="http://schemas.microsoft.com/office/drawing/2014/main" id="{7FC5EA96-04C2-23C9-EBBF-D5F927FF283B}"/>
              </a:ext>
            </a:extLst>
          </p:cNvPr>
          <p:cNvSpPr>
            <a:spLocks noGrp="1"/>
          </p:cNvSpPr>
          <p:nvPr>
            <p:ph type="body" sz="quarter" idx="13"/>
          </p:nvPr>
        </p:nvSpPr>
        <p:spPr>
          <a:xfrm>
            <a:off x="1815806" y="793971"/>
            <a:ext cx="621792" cy="621792"/>
          </a:xfrm>
          <a:solidFill>
            <a:schemeClr val="accent1"/>
          </a:solidFill>
        </p:spPr>
        <p:txBody>
          <a:bodyPr rtlCol="0"/>
          <a:lstStyle>
            <a:defPPr>
              <a:defRPr lang="en-GB"/>
            </a:defPPr>
          </a:lstStyle>
          <a:p>
            <a:pPr rtl="0"/>
            <a:endParaRPr lang="en-GB" dirty="0"/>
          </a:p>
        </p:txBody>
      </p:sp>
    </p:spTree>
    <p:extLst>
      <p:ext uri="{BB962C8B-B14F-4D97-AF65-F5344CB8AC3E}">
        <p14:creationId xmlns:p14="http://schemas.microsoft.com/office/powerpoint/2010/main" val="21964528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DE39D64-F842-910B-F334-6760A3AF9F09}"/>
              </a:ext>
            </a:extLst>
          </p:cNvPr>
          <p:cNvSpPr>
            <a:spLocks noGrp="1"/>
          </p:cNvSpPr>
          <p:nvPr>
            <p:ph type="title"/>
          </p:nvPr>
        </p:nvSpPr>
        <p:spPr/>
        <p:txBody>
          <a:bodyPr/>
          <a:lstStyle/>
          <a:p>
            <a:r>
              <a:rPr lang="en-US" dirty="0">
                <a:latin typeface="Patua One" panose="02000000000000000000" pitchFamily="2" charset="0"/>
              </a:rPr>
              <a:t>But………………..</a:t>
            </a:r>
          </a:p>
        </p:txBody>
      </p:sp>
      <p:sp>
        <p:nvSpPr>
          <p:cNvPr id="6" name="Slide Number Placeholder 5">
            <a:extLst>
              <a:ext uri="{FF2B5EF4-FFF2-40B4-BE49-F238E27FC236}">
                <a16:creationId xmlns:a16="http://schemas.microsoft.com/office/drawing/2014/main" id="{A888BC90-FA6A-0AB6-A615-5AF789E1CFE9}"/>
              </a:ext>
            </a:extLst>
          </p:cNvPr>
          <p:cNvSpPr>
            <a:spLocks noGrp="1"/>
          </p:cNvSpPr>
          <p:nvPr>
            <p:ph type="sldNum" sz="quarter" idx="12"/>
          </p:nvPr>
        </p:nvSpPr>
        <p:spPr/>
        <p:txBody>
          <a:bodyPr/>
          <a:lstStyle/>
          <a:p>
            <a:pPr rtl="0"/>
            <a:fld id="{CC43B8D3-9A08-F84C-9DD4-44948BA52D4B}" type="slidenum">
              <a:rPr lang="en-GB" smtClean="0"/>
              <a:t>11</a:t>
            </a:fld>
            <a:endParaRPr lang="en-GB" dirty="0"/>
          </a:p>
        </p:txBody>
      </p:sp>
      <p:pic>
        <p:nvPicPr>
          <p:cNvPr id="8" name="Content Placeholder 7" descr="Text&#10;&#10;Description automatically generated with low confidence">
            <a:extLst>
              <a:ext uri="{FF2B5EF4-FFF2-40B4-BE49-F238E27FC236}">
                <a16:creationId xmlns:a16="http://schemas.microsoft.com/office/drawing/2014/main" id="{64F01999-0FB8-E10D-50E8-4779D501638C}"/>
              </a:ext>
            </a:extLst>
          </p:cNvPr>
          <p:cNvPicPr>
            <a:picLocks noGrp="1" noChangeAspect="1"/>
          </p:cNvPicPr>
          <p:nvPr>
            <p:ph sz="half" idx="1"/>
          </p:nvPr>
        </p:nvPicPr>
        <p:blipFill rotWithShape="1">
          <a:blip r:embed="rId3"/>
          <a:srcRect b="15398"/>
          <a:stretch/>
        </p:blipFill>
        <p:spPr>
          <a:xfrm>
            <a:off x="777184" y="1685200"/>
            <a:ext cx="8088520" cy="4375707"/>
          </a:xfrm>
          <a:prstGeom prst="rect">
            <a:avLst/>
          </a:prstGeom>
          <a:ln>
            <a:noFill/>
          </a:ln>
          <a:effectLst>
            <a:outerShdw blurRad="292100" dist="139700" dir="2700000" algn="tl" rotWithShape="0">
              <a:srgbClr val="333333">
                <a:alpha val="65000"/>
              </a:srgbClr>
            </a:outerShdw>
          </a:effectLst>
        </p:spPr>
      </p:pic>
      <p:sp>
        <p:nvSpPr>
          <p:cNvPr id="11" name="TextBox 10">
            <a:extLst>
              <a:ext uri="{FF2B5EF4-FFF2-40B4-BE49-F238E27FC236}">
                <a16:creationId xmlns:a16="http://schemas.microsoft.com/office/drawing/2014/main" id="{4B2908B2-B39B-910A-1B1D-FEE238DB7665}"/>
              </a:ext>
            </a:extLst>
          </p:cNvPr>
          <p:cNvSpPr txBox="1"/>
          <p:nvPr/>
        </p:nvSpPr>
        <p:spPr>
          <a:xfrm>
            <a:off x="703194" y="6126480"/>
            <a:ext cx="6097656" cy="461665"/>
          </a:xfrm>
          <a:prstGeom prst="rect">
            <a:avLst/>
          </a:prstGeom>
          <a:noFill/>
        </p:spPr>
        <p:txBody>
          <a:bodyPr wrap="square">
            <a:spAutoFit/>
          </a:bodyPr>
          <a:lstStyle/>
          <a:p>
            <a:r>
              <a:rPr lang="en-GB" sz="1200" dirty="0">
                <a:latin typeface="Arial" panose="020B0604020202020204" pitchFamily="34" charset="0"/>
                <a:cs typeface="Arial" panose="020B0604020202020204" pitchFamily="34" charset="0"/>
                <a:hlinkClick r:id="rId4"/>
              </a:rPr>
              <a:t>https://</a:t>
            </a:r>
            <a:r>
              <a:rPr lang="en-GB" sz="1200" dirty="0" err="1">
                <a:latin typeface="Arial" panose="020B0604020202020204" pitchFamily="34" charset="0"/>
                <a:cs typeface="Arial" panose="020B0604020202020204" pitchFamily="34" charset="0"/>
                <a:hlinkClick r:id="rId4"/>
              </a:rPr>
              <a:t>wonkhe.com</a:t>
            </a:r>
            <a:r>
              <a:rPr lang="en-GB" sz="1200" dirty="0">
                <a:latin typeface="Arial" panose="020B0604020202020204" pitchFamily="34" charset="0"/>
                <a:cs typeface="Arial" panose="020B0604020202020204" pitchFamily="34" charset="0"/>
                <a:hlinkClick r:id="rId4"/>
              </a:rPr>
              <a:t>/blogs/</a:t>
            </a:r>
            <a:r>
              <a:rPr lang="en-GB" sz="1200">
                <a:latin typeface="Arial" panose="020B0604020202020204" pitchFamily="34" charset="0"/>
                <a:cs typeface="Arial" panose="020B0604020202020204" pitchFamily="34" charset="0"/>
                <a:hlinkClick r:id="rId4"/>
              </a:rPr>
              <a:t>have-students-learned-to-love-blended-provision/</a:t>
            </a:r>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p:txBody>
      </p:sp>
      <p:sp>
        <p:nvSpPr>
          <p:cNvPr id="12" name="Text Placeholder 24">
            <a:extLst>
              <a:ext uri="{FF2B5EF4-FFF2-40B4-BE49-F238E27FC236}">
                <a16:creationId xmlns:a16="http://schemas.microsoft.com/office/drawing/2014/main" id="{338D12D5-BAA2-1A55-3695-358FF83868BC}"/>
              </a:ext>
            </a:extLst>
          </p:cNvPr>
          <p:cNvSpPr>
            <a:spLocks noGrp="1"/>
          </p:cNvSpPr>
          <p:nvPr>
            <p:ph type="body" sz="quarter" idx="13"/>
          </p:nvPr>
        </p:nvSpPr>
        <p:spPr>
          <a:xfrm>
            <a:off x="1815806" y="793971"/>
            <a:ext cx="621792" cy="621792"/>
          </a:xfrm>
          <a:solidFill>
            <a:schemeClr val="accent1"/>
          </a:solidFill>
        </p:spPr>
        <p:txBody>
          <a:bodyPr rtlCol="0"/>
          <a:lstStyle>
            <a:defPPr>
              <a:defRPr lang="en-GB"/>
            </a:defPPr>
          </a:lstStyle>
          <a:p>
            <a:pPr rtl="0"/>
            <a:endParaRPr lang="en-GB" dirty="0"/>
          </a:p>
        </p:txBody>
      </p:sp>
    </p:spTree>
    <p:extLst>
      <p:ext uri="{BB962C8B-B14F-4D97-AF65-F5344CB8AC3E}">
        <p14:creationId xmlns:p14="http://schemas.microsoft.com/office/powerpoint/2010/main" val="2257736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DE39D64-F842-910B-F334-6760A3AF9F09}"/>
              </a:ext>
            </a:extLst>
          </p:cNvPr>
          <p:cNvSpPr>
            <a:spLocks noGrp="1"/>
          </p:cNvSpPr>
          <p:nvPr>
            <p:ph type="title"/>
          </p:nvPr>
        </p:nvSpPr>
        <p:spPr/>
        <p:txBody>
          <a:bodyPr/>
          <a:lstStyle/>
          <a:p>
            <a:r>
              <a:rPr lang="en-US" dirty="0">
                <a:latin typeface="Patua One" panose="02000000000000000000" pitchFamily="2" charset="0"/>
              </a:rPr>
              <a:t>But………………..</a:t>
            </a:r>
          </a:p>
        </p:txBody>
      </p:sp>
      <p:sp>
        <p:nvSpPr>
          <p:cNvPr id="6" name="Slide Number Placeholder 5">
            <a:extLst>
              <a:ext uri="{FF2B5EF4-FFF2-40B4-BE49-F238E27FC236}">
                <a16:creationId xmlns:a16="http://schemas.microsoft.com/office/drawing/2014/main" id="{A888BC90-FA6A-0AB6-A615-5AF789E1CFE9}"/>
              </a:ext>
            </a:extLst>
          </p:cNvPr>
          <p:cNvSpPr>
            <a:spLocks noGrp="1"/>
          </p:cNvSpPr>
          <p:nvPr>
            <p:ph type="sldNum" sz="quarter" idx="12"/>
          </p:nvPr>
        </p:nvSpPr>
        <p:spPr/>
        <p:txBody>
          <a:bodyPr/>
          <a:lstStyle/>
          <a:p>
            <a:pPr rtl="0"/>
            <a:fld id="{CC43B8D3-9A08-F84C-9DD4-44948BA52D4B}" type="slidenum">
              <a:rPr lang="en-GB" smtClean="0"/>
              <a:t>12</a:t>
            </a:fld>
            <a:endParaRPr lang="en-GB" dirty="0"/>
          </a:p>
        </p:txBody>
      </p:sp>
      <p:sp>
        <p:nvSpPr>
          <p:cNvPr id="25" name="TextBox 24">
            <a:extLst>
              <a:ext uri="{FF2B5EF4-FFF2-40B4-BE49-F238E27FC236}">
                <a16:creationId xmlns:a16="http://schemas.microsoft.com/office/drawing/2014/main" id="{603E76C8-14C3-89F4-68A2-72E98FC09E2C}"/>
              </a:ext>
            </a:extLst>
          </p:cNvPr>
          <p:cNvSpPr txBox="1"/>
          <p:nvPr/>
        </p:nvSpPr>
        <p:spPr>
          <a:xfrm>
            <a:off x="795129" y="5802625"/>
            <a:ext cx="8214049" cy="461665"/>
          </a:xfrm>
          <a:prstGeom prst="rect">
            <a:avLst/>
          </a:prstGeom>
          <a:noFill/>
        </p:spPr>
        <p:txBody>
          <a:bodyPr wrap="square">
            <a:spAutoFit/>
          </a:bodyPr>
          <a:lstStyle/>
          <a:p>
            <a:r>
              <a:rPr lang="en-US" sz="1200" dirty="0">
                <a:latin typeface="Arial" panose="020B0604020202020204" pitchFamily="34" charset="0"/>
                <a:cs typeface="Arial" panose="020B0604020202020204" pitchFamily="34" charset="0"/>
                <a:hlinkClick r:id="rId3"/>
              </a:rPr>
              <a:t>https://www.bbc.co.uk/news/education-64130367</a:t>
            </a:r>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p:txBody>
      </p:sp>
      <p:pic>
        <p:nvPicPr>
          <p:cNvPr id="7" name="Content Placeholder 6" descr="A screenshot of a computer&#10;&#10;Description automatically generated with medium confidence">
            <a:extLst>
              <a:ext uri="{FF2B5EF4-FFF2-40B4-BE49-F238E27FC236}">
                <a16:creationId xmlns:a16="http://schemas.microsoft.com/office/drawing/2014/main" id="{76030A2F-FA09-7E0F-CCFF-6C1A5638840D}"/>
              </a:ext>
            </a:extLst>
          </p:cNvPr>
          <p:cNvPicPr>
            <a:picLocks noGrp="1" noChangeAspect="1"/>
          </p:cNvPicPr>
          <p:nvPr>
            <p:ph sz="half" idx="1"/>
          </p:nvPr>
        </p:nvPicPr>
        <p:blipFill>
          <a:blip r:embed="rId4"/>
          <a:stretch>
            <a:fillRect/>
          </a:stretch>
        </p:blipFill>
        <p:spPr>
          <a:xfrm>
            <a:off x="795129" y="1743125"/>
            <a:ext cx="10426031" cy="3825135"/>
          </a:xfrm>
          <a:prstGeom prst="rect">
            <a:avLst/>
          </a:prstGeom>
          <a:ln>
            <a:noFill/>
          </a:ln>
          <a:effectLst>
            <a:outerShdw blurRad="292100" dist="139700" dir="2700000" algn="tl" rotWithShape="0">
              <a:srgbClr val="333333">
                <a:alpha val="65000"/>
              </a:srgbClr>
            </a:outerShdw>
          </a:effectLst>
        </p:spPr>
      </p:pic>
      <p:sp>
        <p:nvSpPr>
          <p:cNvPr id="10" name="Text Placeholder 24">
            <a:extLst>
              <a:ext uri="{FF2B5EF4-FFF2-40B4-BE49-F238E27FC236}">
                <a16:creationId xmlns:a16="http://schemas.microsoft.com/office/drawing/2014/main" id="{53312004-1787-670C-5DC8-415CF1754962}"/>
              </a:ext>
            </a:extLst>
          </p:cNvPr>
          <p:cNvSpPr>
            <a:spLocks noGrp="1"/>
          </p:cNvSpPr>
          <p:nvPr>
            <p:ph type="body" sz="quarter" idx="13"/>
          </p:nvPr>
        </p:nvSpPr>
        <p:spPr>
          <a:xfrm>
            <a:off x="1815806" y="793971"/>
            <a:ext cx="621792" cy="621792"/>
          </a:xfrm>
          <a:solidFill>
            <a:schemeClr val="accent1"/>
          </a:solidFill>
        </p:spPr>
        <p:txBody>
          <a:bodyPr rtlCol="0"/>
          <a:lstStyle>
            <a:defPPr>
              <a:defRPr lang="en-GB"/>
            </a:defPPr>
          </a:lstStyle>
          <a:p>
            <a:pPr rtl="0"/>
            <a:endParaRPr lang="en-GB" dirty="0"/>
          </a:p>
        </p:txBody>
      </p:sp>
    </p:spTree>
    <p:extLst>
      <p:ext uri="{BB962C8B-B14F-4D97-AF65-F5344CB8AC3E}">
        <p14:creationId xmlns:p14="http://schemas.microsoft.com/office/powerpoint/2010/main" val="30330382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DE39D64-F842-910B-F334-6760A3AF9F09}"/>
              </a:ext>
            </a:extLst>
          </p:cNvPr>
          <p:cNvSpPr>
            <a:spLocks noGrp="1"/>
          </p:cNvSpPr>
          <p:nvPr>
            <p:ph type="title"/>
          </p:nvPr>
        </p:nvSpPr>
        <p:spPr/>
        <p:txBody>
          <a:bodyPr/>
          <a:lstStyle/>
          <a:p>
            <a:r>
              <a:rPr lang="en-US" dirty="0">
                <a:latin typeface="Patua One" panose="02000000000000000000" pitchFamily="2" charset="0"/>
              </a:rPr>
              <a:t>However………………..</a:t>
            </a:r>
          </a:p>
        </p:txBody>
      </p:sp>
      <p:sp>
        <p:nvSpPr>
          <p:cNvPr id="6" name="Slide Number Placeholder 5">
            <a:extLst>
              <a:ext uri="{FF2B5EF4-FFF2-40B4-BE49-F238E27FC236}">
                <a16:creationId xmlns:a16="http://schemas.microsoft.com/office/drawing/2014/main" id="{A888BC90-FA6A-0AB6-A615-5AF789E1CFE9}"/>
              </a:ext>
            </a:extLst>
          </p:cNvPr>
          <p:cNvSpPr>
            <a:spLocks noGrp="1"/>
          </p:cNvSpPr>
          <p:nvPr>
            <p:ph type="sldNum" sz="quarter" idx="12"/>
          </p:nvPr>
        </p:nvSpPr>
        <p:spPr/>
        <p:txBody>
          <a:bodyPr/>
          <a:lstStyle/>
          <a:p>
            <a:pPr rtl="0"/>
            <a:fld id="{CC43B8D3-9A08-F84C-9DD4-44948BA52D4B}" type="slidenum">
              <a:rPr lang="en-GB" smtClean="0"/>
              <a:t>13</a:t>
            </a:fld>
            <a:endParaRPr lang="en-GB" dirty="0"/>
          </a:p>
        </p:txBody>
      </p:sp>
      <p:sp>
        <p:nvSpPr>
          <p:cNvPr id="25" name="TextBox 24">
            <a:extLst>
              <a:ext uri="{FF2B5EF4-FFF2-40B4-BE49-F238E27FC236}">
                <a16:creationId xmlns:a16="http://schemas.microsoft.com/office/drawing/2014/main" id="{603E76C8-14C3-89F4-68A2-72E98FC09E2C}"/>
              </a:ext>
            </a:extLst>
          </p:cNvPr>
          <p:cNvSpPr txBox="1"/>
          <p:nvPr/>
        </p:nvSpPr>
        <p:spPr>
          <a:xfrm>
            <a:off x="795129" y="5451499"/>
            <a:ext cx="8214049" cy="461665"/>
          </a:xfrm>
          <a:prstGeom prst="rect">
            <a:avLst/>
          </a:prstGeom>
          <a:noFill/>
        </p:spPr>
        <p:txBody>
          <a:bodyPr wrap="square">
            <a:spAutoFit/>
          </a:bodyPr>
          <a:lstStyle/>
          <a:p>
            <a:r>
              <a:rPr lang="en-US" sz="1200" dirty="0">
                <a:latin typeface="Arial" panose="020B0604020202020204" pitchFamily="34" charset="0"/>
                <a:cs typeface="Arial" panose="020B0604020202020204" pitchFamily="34" charset="0"/>
                <a:hlinkClick r:id="rId3"/>
              </a:rPr>
              <a:t>https://wonkhe.com/blogs/have-students-learned-to-love-blended-provision/</a:t>
            </a:r>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p:txBody>
      </p:sp>
      <p:pic>
        <p:nvPicPr>
          <p:cNvPr id="8" name="Content Placeholder 7" descr="Text&#10;&#10;Description automatically generated">
            <a:extLst>
              <a:ext uri="{FF2B5EF4-FFF2-40B4-BE49-F238E27FC236}">
                <a16:creationId xmlns:a16="http://schemas.microsoft.com/office/drawing/2014/main" id="{B8FDD233-8EB5-981F-2B6B-0C9C09D5D2DB}"/>
              </a:ext>
            </a:extLst>
          </p:cNvPr>
          <p:cNvPicPr>
            <a:picLocks noGrp="1" noChangeAspect="1"/>
          </p:cNvPicPr>
          <p:nvPr>
            <p:ph sz="half" idx="1"/>
          </p:nvPr>
        </p:nvPicPr>
        <p:blipFill>
          <a:blip r:embed="rId4"/>
          <a:stretch>
            <a:fillRect/>
          </a:stretch>
        </p:blipFill>
        <p:spPr>
          <a:xfrm>
            <a:off x="795129" y="1744006"/>
            <a:ext cx="10622516" cy="3394523"/>
          </a:xfrm>
          <a:prstGeom prst="rect">
            <a:avLst/>
          </a:prstGeom>
          <a:ln>
            <a:noFill/>
          </a:ln>
          <a:effectLst>
            <a:outerShdw blurRad="292100" dist="139700" dir="2700000" algn="tl" rotWithShape="0">
              <a:srgbClr val="333333">
                <a:alpha val="65000"/>
              </a:srgbClr>
            </a:outerShdw>
          </a:effectLst>
        </p:spPr>
      </p:pic>
      <p:sp>
        <p:nvSpPr>
          <p:cNvPr id="10" name="Text Placeholder 24">
            <a:extLst>
              <a:ext uri="{FF2B5EF4-FFF2-40B4-BE49-F238E27FC236}">
                <a16:creationId xmlns:a16="http://schemas.microsoft.com/office/drawing/2014/main" id="{CF3A2E79-5F96-EA1F-00A9-49D084021371}"/>
              </a:ext>
            </a:extLst>
          </p:cNvPr>
          <p:cNvSpPr>
            <a:spLocks noGrp="1"/>
          </p:cNvSpPr>
          <p:nvPr>
            <p:ph type="body" sz="quarter" idx="13"/>
          </p:nvPr>
        </p:nvSpPr>
        <p:spPr>
          <a:xfrm>
            <a:off x="1815806" y="793971"/>
            <a:ext cx="621792" cy="621792"/>
          </a:xfrm>
          <a:solidFill>
            <a:schemeClr val="accent1"/>
          </a:solidFill>
        </p:spPr>
        <p:txBody>
          <a:bodyPr rtlCol="0"/>
          <a:lstStyle>
            <a:defPPr>
              <a:defRPr lang="en-GB"/>
            </a:defPPr>
          </a:lstStyle>
          <a:p>
            <a:pPr rtl="0"/>
            <a:endParaRPr lang="en-GB" dirty="0"/>
          </a:p>
        </p:txBody>
      </p:sp>
    </p:spTree>
    <p:extLst>
      <p:ext uri="{BB962C8B-B14F-4D97-AF65-F5344CB8AC3E}">
        <p14:creationId xmlns:p14="http://schemas.microsoft.com/office/powerpoint/2010/main" val="33758206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DE39D64-F842-910B-F334-6760A3AF9F09}"/>
              </a:ext>
            </a:extLst>
          </p:cNvPr>
          <p:cNvSpPr>
            <a:spLocks noGrp="1"/>
          </p:cNvSpPr>
          <p:nvPr>
            <p:ph type="title"/>
          </p:nvPr>
        </p:nvSpPr>
        <p:spPr/>
        <p:txBody>
          <a:bodyPr/>
          <a:lstStyle/>
          <a:p>
            <a:r>
              <a:rPr lang="en-US" dirty="0">
                <a:latin typeface="Patua One" panose="02000000000000000000" pitchFamily="2" charset="0"/>
              </a:rPr>
              <a:t>Including staff?</a:t>
            </a:r>
          </a:p>
        </p:txBody>
      </p:sp>
      <p:sp>
        <p:nvSpPr>
          <p:cNvPr id="6" name="Slide Number Placeholder 5">
            <a:extLst>
              <a:ext uri="{FF2B5EF4-FFF2-40B4-BE49-F238E27FC236}">
                <a16:creationId xmlns:a16="http://schemas.microsoft.com/office/drawing/2014/main" id="{A888BC90-FA6A-0AB6-A615-5AF789E1CFE9}"/>
              </a:ext>
            </a:extLst>
          </p:cNvPr>
          <p:cNvSpPr>
            <a:spLocks noGrp="1"/>
          </p:cNvSpPr>
          <p:nvPr>
            <p:ph type="sldNum" sz="quarter" idx="12"/>
          </p:nvPr>
        </p:nvSpPr>
        <p:spPr/>
        <p:txBody>
          <a:bodyPr/>
          <a:lstStyle/>
          <a:p>
            <a:pPr rtl="0"/>
            <a:fld id="{CC43B8D3-9A08-F84C-9DD4-44948BA52D4B}" type="slidenum">
              <a:rPr lang="en-GB" smtClean="0"/>
              <a:t>14</a:t>
            </a:fld>
            <a:endParaRPr lang="en-GB" dirty="0"/>
          </a:p>
        </p:txBody>
      </p:sp>
      <p:sp>
        <p:nvSpPr>
          <p:cNvPr id="4" name="Content Placeholder 3">
            <a:extLst>
              <a:ext uri="{FF2B5EF4-FFF2-40B4-BE49-F238E27FC236}">
                <a16:creationId xmlns:a16="http://schemas.microsoft.com/office/drawing/2014/main" id="{A62044DB-101A-E59B-4D5C-E015BE0C6926}"/>
              </a:ext>
            </a:extLst>
          </p:cNvPr>
          <p:cNvSpPr>
            <a:spLocks noGrp="1"/>
          </p:cNvSpPr>
          <p:nvPr>
            <p:ph sz="half" idx="1"/>
          </p:nvPr>
        </p:nvSpPr>
        <p:spPr>
          <a:xfrm>
            <a:off x="859735" y="2224777"/>
            <a:ext cx="10472530" cy="2408445"/>
          </a:xfrm>
        </p:spPr>
        <p:txBody>
          <a:bodyPr>
            <a:normAutofit/>
          </a:bodyPr>
          <a:lstStyle/>
          <a:p>
            <a:pPr marL="0" indent="0">
              <a:buNone/>
            </a:pPr>
            <a:r>
              <a:rPr lang="en-GB" dirty="0">
                <a:latin typeface="Patua One" panose="02000000000000000000" pitchFamily="2" charset="0"/>
              </a:rPr>
              <a:t>“There is a clear desire to move to blended learning making use of pre-recorded lectures and suitable technologies to interact and engage students in addition to active learning in face-to-face teaching. Flipped learning, a method students respond well to, was commonly referred to as an area of future travel.”</a:t>
            </a:r>
          </a:p>
        </p:txBody>
      </p:sp>
      <p:sp>
        <p:nvSpPr>
          <p:cNvPr id="11" name="TextBox 10">
            <a:extLst>
              <a:ext uri="{FF2B5EF4-FFF2-40B4-BE49-F238E27FC236}">
                <a16:creationId xmlns:a16="http://schemas.microsoft.com/office/drawing/2014/main" id="{A82320F1-3BB4-AEEC-FF14-09AFD5BC51A0}"/>
              </a:ext>
            </a:extLst>
          </p:cNvPr>
          <p:cNvSpPr txBox="1"/>
          <p:nvPr/>
        </p:nvSpPr>
        <p:spPr>
          <a:xfrm>
            <a:off x="859735" y="4633222"/>
            <a:ext cx="10065026" cy="461665"/>
          </a:xfrm>
          <a:prstGeom prst="rect">
            <a:avLst/>
          </a:prstGeom>
          <a:noFill/>
        </p:spPr>
        <p:txBody>
          <a:bodyPr wrap="square">
            <a:spAutoFit/>
          </a:bodyPr>
          <a:lstStyle/>
          <a:p>
            <a:r>
              <a:rPr lang="en-GB" sz="1200" dirty="0">
                <a:latin typeface="Arial" panose="020B0604020202020204" pitchFamily="34" charset="0"/>
                <a:cs typeface="Arial" panose="020B0604020202020204" pitchFamily="34" charset="0"/>
              </a:rPr>
              <a:t>Robson, L. Gardner, B. and </a:t>
            </a:r>
            <a:r>
              <a:rPr lang="en-GB" sz="1200" dirty="0" err="1">
                <a:latin typeface="Arial" panose="020B0604020202020204" pitchFamily="34" charset="0"/>
                <a:cs typeface="Arial" panose="020B0604020202020204" pitchFamily="34" charset="0"/>
              </a:rPr>
              <a:t>Dommett</a:t>
            </a:r>
            <a:r>
              <a:rPr lang="en-GB" sz="1200" dirty="0">
                <a:latin typeface="Arial" panose="020B0604020202020204" pitchFamily="34" charset="0"/>
                <a:cs typeface="Arial" panose="020B0604020202020204" pitchFamily="34" charset="0"/>
              </a:rPr>
              <a:t>, E.J. (2022) </a:t>
            </a:r>
          </a:p>
          <a:p>
            <a:r>
              <a:rPr lang="en-GB" sz="1200" dirty="0">
                <a:latin typeface="Arial" panose="020B0604020202020204" pitchFamily="34" charset="0"/>
                <a:cs typeface="Arial" panose="020B0604020202020204" pitchFamily="34" charset="0"/>
              </a:rPr>
              <a:t>The post-pandemic lecture : views from academic staff across the UK. Education Sciences, 12 (2). 123.</a:t>
            </a:r>
          </a:p>
        </p:txBody>
      </p:sp>
      <p:sp>
        <p:nvSpPr>
          <p:cNvPr id="13" name="TextBox 12">
            <a:extLst>
              <a:ext uri="{FF2B5EF4-FFF2-40B4-BE49-F238E27FC236}">
                <a16:creationId xmlns:a16="http://schemas.microsoft.com/office/drawing/2014/main" id="{81AA55E1-ECA0-3870-29B8-3ADCC620FF0A}"/>
              </a:ext>
            </a:extLst>
          </p:cNvPr>
          <p:cNvSpPr txBox="1"/>
          <p:nvPr/>
        </p:nvSpPr>
        <p:spPr>
          <a:xfrm>
            <a:off x="859735" y="5203928"/>
            <a:ext cx="6097656" cy="461665"/>
          </a:xfrm>
          <a:prstGeom prst="rect">
            <a:avLst/>
          </a:prstGeom>
          <a:noFill/>
        </p:spPr>
        <p:txBody>
          <a:bodyPr wrap="square">
            <a:spAutoFit/>
          </a:bodyPr>
          <a:lstStyle/>
          <a:p>
            <a:r>
              <a:rPr lang="en-GB" sz="1200" dirty="0">
                <a:latin typeface="Arial" panose="020B0604020202020204" pitchFamily="34" charset="0"/>
                <a:cs typeface="Arial" panose="020B0604020202020204" pitchFamily="34" charset="0"/>
                <a:hlinkClick r:id="rId3"/>
              </a:rPr>
              <a:t>https://doi.org/10.3390/educsci12020123</a:t>
            </a:r>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p:txBody>
      </p:sp>
      <p:sp>
        <p:nvSpPr>
          <p:cNvPr id="14" name="Text Placeholder 24">
            <a:extLst>
              <a:ext uri="{FF2B5EF4-FFF2-40B4-BE49-F238E27FC236}">
                <a16:creationId xmlns:a16="http://schemas.microsoft.com/office/drawing/2014/main" id="{A9D25780-9FA0-FBA8-18B2-912CB6528393}"/>
              </a:ext>
            </a:extLst>
          </p:cNvPr>
          <p:cNvSpPr>
            <a:spLocks noGrp="1"/>
          </p:cNvSpPr>
          <p:nvPr>
            <p:ph type="body" sz="quarter" idx="13"/>
          </p:nvPr>
        </p:nvSpPr>
        <p:spPr>
          <a:xfrm>
            <a:off x="1815806" y="793971"/>
            <a:ext cx="621792" cy="621792"/>
          </a:xfrm>
          <a:solidFill>
            <a:schemeClr val="accent1"/>
          </a:solidFill>
        </p:spPr>
        <p:txBody>
          <a:bodyPr rtlCol="0"/>
          <a:lstStyle>
            <a:defPPr>
              <a:defRPr lang="en-GB"/>
            </a:defPPr>
          </a:lstStyle>
          <a:p>
            <a:pPr rtl="0"/>
            <a:endParaRPr lang="en-GB" dirty="0"/>
          </a:p>
        </p:txBody>
      </p:sp>
    </p:spTree>
    <p:extLst>
      <p:ext uri="{BB962C8B-B14F-4D97-AF65-F5344CB8AC3E}">
        <p14:creationId xmlns:p14="http://schemas.microsoft.com/office/powerpoint/2010/main" val="26657957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DE39D64-F842-910B-F334-6760A3AF9F09}"/>
              </a:ext>
            </a:extLst>
          </p:cNvPr>
          <p:cNvSpPr>
            <a:spLocks noGrp="1"/>
          </p:cNvSpPr>
          <p:nvPr>
            <p:ph type="title"/>
          </p:nvPr>
        </p:nvSpPr>
        <p:spPr/>
        <p:txBody>
          <a:bodyPr/>
          <a:lstStyle/>
          <a:p>
            <a:r>
              <a:rPr lang="en-US" dirty="0">
                <a:latin typeface="Patua One" panose="02000000000000000000" pitchFamily="2" charset="0"/>
              </a:rPr>
              <a:t>Including staff?</a:t>
            </a:r>
          </a:p>
        </p:txBody>
      </p:sp>
      <p:sp>
        <p:nvSpPr>
          <p:cNvPr id="6" name="Slide Number Placeholder 5">
            <a:extLst>
              <a:ext uri="{FF2B5EF4-FFF2-40B4-BE49-F238E27FC236}">
                <a16:creationId xmlns:a16="http://schemas.microsoft.com/office/drawing/2014/main" id="{A888BC90-FA6A-0AB6-A615-5AF789E1CFE9}"/>
              </a:ext>
            </a:extLst>
          </p:cNvPr>
          <p:cNvSpPr>
            <a:spLocks noGrp="1"/>
          </p:cNvSpPr>
          <p:nvPr>
            <p:ph type="sldNum" sz="quarter" idx="12"/>
          </p:nvPr>
        </p:nvSpPr>
        <p:spPr/>
        <p:txBody>
          <a:bodyPr/>
          <a:lstStyle/>
          <a:p>
            <a:pPr rtl="0"/>
            <a:fld id="{CC43B8D3-9A08-F84C-9DD4-44948BA52D4B}" type="slidenum">
              <a:rPr lang="en-GB" smtClean="0"/>
              <a:t>15</a:t>
            </a:fld>
            <a:endParaRPr lang="en-GB" dirty="0"/>
          </a:p>
        </p:txBody>
      </p:sp>
      <p:sp>
        <p:nvSpPr>
          <p:cNvPr id="25" name="TextBox 24">
            <a:extLst>
              <a:ext uri="{FF2B5EF4-FFF2-40B4-BE49-F238E27FC236}">
                <a16:creationId xmlns:a16="http://schemas.microsoft.com/office/drawing/2014/main" id="{603E76C8-14C3-89F4-68A2-72E98FC09E2C}"/>
              </a:ext>
            </a:extLst>
          </p:cNvPr>
          <p:cNvSpPr txBox="1"/>
          <p:nvPr/>
        </p:nvSpPr>
        <p:spPr>
          <a:xfrm>
            <a:off x="795128" y="6326142"/>
            <a:ext cx="8214049" cy="461665"/>
          </a:xfrm>
          <a:prstGeom prst="rect">
            <a:avLst/>
          </a:prstGeom>
          <a:noFill/>
        </p:spPr>
        <p:txBody>
          <a:bodyPr wrap="square">
            <a:spAutoFit/>
          </a:bodyPr>
          <a:lstStyle/>
          <a:p>
            <a:r>
              <a:rPr lang="en-US" sz="1200" dirty="0">
                <a:latin typeface="Arial" panose="020B0604020202020204" pitchFamily="34" charset="0"/>
                <a:cs typeface="Arial" panose="020B0604020202020204" pitchFamily="34" charset="0"/>
                <a:hlinkClick r:id="rId3"/>
              </a:rPr>
              <a:t>https://gbsn.org/hybrid-by-default-the-future-of-education-has-changed/</a:t>
            </a:r>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p:txBody>
      </p:sp>
      <p:pic>
        <p:nvPicPr>
          <p:cNvPr id="9" name="Content Placeholder 8" descr="Title image with the words: Hybrid by Default: The Future of Education has Changed&#10;August 6, 2020by Soumitra Dutta">
            <a:extLst>
              <a:ext uri="{FF2B5EF4-FFF2-40B4-BE49-F238E27FC236}">
                <a16:creationId xmlns:a16="http://schemas.microsoft.com/office/drawing/2014/main" id="{33731530-018E-4D38-71EC-73EEC836CFA7}"/>
              </a:ext>
            </a:extLst>
          </p:cNvPr>
          <p:cNvPicPr>
            <a:picLocks noGrp="1" noChangeAspect="1"/>
          </p:cNvPicPr>
          <p:nvPr>
            <p:ph sz="half" idx="1"/>
          </p:nvPr>
        </p:nvPicPr>
        <p:blipFill>
          <a:blip r:embed="rId4"/>
          <a:stretch>
            <a:fillRect/>
          </a:stretch>
        </p:blipFill>
        <p:spPr>
          <a:xfrm>
            <a:off x="795128" y="1708105"/>
            <a:ext cx="7881839" cy="1412782"/>
          </a:xfrm>
          <a:prstGeom prst="rect">
            <a:avLst/>
          </a:prstGeom>
        </p:spPr>
      </p:pic>
      <p:sp>
        <p:nvSpPr>
          <p:cNvPr id="10" name="TextBox 9">
            <a:extLst>
              <a:ext uri="{FF2B5EF4-FFF2-40B4-BE49-F238E27FC236}">
                <a16:creationId xmlns:a16="http://schemas.microsoft.com/office/drawing/2014/main" id="{3A4F24D1-0ADD-F94E-EED3-21CD5BA04ACE}"/>
              </a:ext>
            </a:extLst>
          </p:cNvPr>
          <p:cNvSpPr txBox="1"/>
          <p:nvPr/>
        </p:nvSpPr>
        <p:spPr>
          <a:xfrm>
            <a:off x="795127" y="3239207"/>
            <a:ext cx="10167733" cy="1815882"/>
          </a:xfrm>
          <a:prstGeom prst="rect">
            <a:avLst/>
          </a:prstGeom>
          <a:noFill/>
        </p:spPr>
        <p:txBody>
          <a:bodyPr wrap="square">
            <a:spAutoFit/>
          </a:bodyPr>
          <a:lstStyle/>
          <a:p>
            <a:r>
              <a:rPr lang="en-GB" sz="2800" dirty="0">
                <a:solidFill>
                  <a:srgbClr val="09232B"/>
                </a:solidFill>
                <a:latin typeface="Patua One" panose="02000000000000000000" pitchFamily="2" charset="0"/>
              </a:rPr>
              <a:t>“……….a bigger question remains about how the pandemic has changed future of education. While many aspects will evolve, one important change is that the nature of education and learning will become </a:t>
            </a:r>
            <a:r>
              <a:rPr lang="en-GB" sz="2800" b="1" dirty="0">
                <a:solidFill>
                  <a:srgbClr val="09232B"/>
                </a:solidFill>
                <a:latin typeface="Patua One" panose="02000000000000000000" pitchFamily="2" charset="0"/>
              </a:rPr>
              <a:t>hybrid by default</a:t>
            </a:r>
            <a:r>
              <a:rPr lang="en-GB" sz="2800" dirty="0">
                <a:solidFill>
                  <a:srgbClr val="09232B"/>
                </a:solidFill>
                <a:latin typeface="Patua One" panose="02000000000000000000" pitchFamily="2" charset="0"/>
              </a:rPr>
              <a:t>.”</a:t>
            </a:r>
            <a:endParaRPr lang="en-GB" sz="2800" dirty="0">
              <a:latin typeface="Patua One" panose="02000000000000000000" pitchFamily="2" charset="0"/>
            </a:endParaRPr>
          </a:p>
        </p:txBody>
      </p:sp>
      <p:sp>
        <p:nvSpPr>
          <p:cNvPr id="12" name="TextBox 11">
            <a:extLst>
              <a:ext uri="{FF2B5EF4-FFF2-40B4-BE49-F238E27FC236}">
                <a16:creationId xmlns:a16="http://schemas.microsoft.com/office/drawing/2014/main" id="{6DCBA7B0-992A-7AC7-2E2E-82D3B063EDAA}"/>
              </a:ext>
            </a:extLst>
          </p:cNvPr>
          <p:cNvSpPr txBox="1"/>
          <p:nvPr/>
        </p:nvSpPr>
        <p:spPr>
          <a:xfrm>
            <a:off x="4902152" y="5321283"/>
            <a:ext cx="7004926" cy="369332"/>
          </a:xfrm>
          <a:prstGeom prst="rect">
            <a:avLst/>
          </a:prstGeom>
          <a:noFill/>
        </p:spPr>
        <p:txBody>
          <a:bodyPr wrap="square">
            <a:spAutoFit/>
          </a:bodyPr>
          <a:lstStyle/>
          <a:p>
            <a:r>
              <a:rPr lang="en-GB" i="1" dirty="0" err="1">
                <a:solidFill>
                  <a:srgbClr val="09232B"/>
                </a:solidFill>
                <a:latin typeface="Pacifico" panose="02000000000000000000" pitchFamily="2" charset="0"/>
              </a:rPr>
              <a:t>Soumitra</a:t>
            </a:r>
            <a:r>
              <a:rPr lang="en-GB" i="1" dirty="0">
                <a:solidFill>
                  <a:srgbClr val="09232B"/>
                </a:solidFill>
                <a:latin typeface="Pacifico" panose="02000000000000000000" pitchFamily="2" charset="0"/>
              </a:rPr>
              <a:t> Dutta - Professor of Management at Cornell University</a:t>
            </a:r>
            <a:endParaRPr lang="en-GB" dirty="0">
              <a:latin typeface="Pacifico" panose="02000000000000000000" pitchFamily="2" charset="0"/>
            </a:endParaRPr>
          </a:p>
        </p:txBody>
      </p:sp>
      <p:sp>
        <p:nvSpPr>
          <p:cNvPr id="13" name="Text Placeholder 24">
            <a:extLst>
              <a:ext uri="{FF2B5EF4-FFF2-40B4-BE49-F238E27FC236}">
                <a16:creationId xmlns:a16="http://schemas.microsoft.com/office/drawing/2014/main" id="{1616DA29-42F7-97E6-83C8-DD03E0B58730}"/>
              </a:ext>
            </a:extLst>
          </p:cNvPr>
          <p:cNvSpPr>
            <a:spLocks noGrp="1"/>
          </p:cNvSpPr>
          <p:nvPr>
            <p:ph type="body" sz="quarter" idx="13"/>
          </p:nvPr>
        </p:nvSpPr>
        <p:spPr>
          <a:xfrm>
            <a:off x="1815806" y="793971"/>
            <a:ext cx="621792" cy="621792"/>
          </a:xfrm>
          <a:solidFill>
            <a:schemeClr val="accent1"/>
          </a:solidFill>
        </p:spPr>
        <p:txBody>
          <a:bodyPr rtlCol="0"/>
          <a:lstStyle>
            <a:defPPr>
              <a:defRPr lang="en-GB"/>
            </a:defPPr>
          </a:lstStyle>
          <a:p>
            <a:pPr rtl="0"/>
            <a:endParaRPr lang="en-GB" dirty="0"/>
          </a:p>
        </p:txBody>
      </p:sp>
    </p:spTree>
    <p:extLst>
      <p:ext uri="{BB962C8B-B14F-4D97-AF65-F5344CB8AC3E}">
        <p14:creationId xmlns:p14="http://schemas.microsoft.com/office/powerpoint/2010/main" val="9058958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DE39D64-F842-910B-F334-6760A3AF9F09}"/>
              </a:ext>
            </a:extLst>
          </p:cNvPr>
          <p:cNvSpPr>
            <a:spLocks noGrp="1"/>
          </p:cNvSpPr>
          <p:nvPr>
            <p:ph type="title"/>
          </p:nvPr>
        </p:nvSpPr>
        <p:spPr/>
        <p:txBody>
          <a:bodyPr/>
          <a:lstStyle/>
          <a:p>
            <a:r>
              <a:rPr lang="en-US" dirty="0">
                <a:latin typeface="Patua One" panose="02000000000000000000" pitchFamily="2" charset="0"/>
              </a:rPr>
              <a:t>And global </a:t>
            </a:r>
            <a:r>
              <a:rPr lang="en-US" dirty="0" err="1">
                <a:latin typeface="Patua One" panose="02000000000000000000" pitchFamily="2" charset="0"/>
              </a:rPr>
              <a:t>organisations</a:t>
            </a:r>
            <a:r>
              <a:rPr lang="en-US" dirty="0">
                <a:latin typeface="Patua One" panose="02000000000000000000" pitchFamily="2" charset="0"/>
              </a:rPr>
              <a:t>?</a:t>
            </a:r>
          </a:p>
        </p:txBody>
      </p:sp>
      <p:sp>
        <p:nvSpPr>
          <p:cNvPr id="6" name="Slide Number Placeholder 5">
            <a:extLst>
              <a:ext uri="{FF2B5EF4-FFF2-40B4-BE49-F238E27FC236}">
                <a16:creationId xmlns:a16="http://schemas.microsoft.com/office/drawing/2014/main" id="{A888BC90-FA6A-0AB6-A615-5AF789E1CFE9}"/>
              </a:ext>
            </a:extLst>
          </p:cNvPr>
          <p:cNvSpPr>
            <a:spLocks noGrp="1"/>
          </p:cNvSpPr>
          <p:nvPr>
            <p:ph type="sldNum" sz="quarter" idx="12"/>
          </p:nvPr>
        </p:nvSpPr>
        <p:spPr/>
        <p:txBody>
          <a:bodyPr/>
          <a:lstStyle/>
          <a:p>
            <a:pPr rtl="0"/>
            <a:fld id="{CC43B8D3-9A08-F84C-9DD4-44948BA52D4B}" type="slidenum">
              <a:rPr lang="en-GB" smtClean="0"/>
              <a:t>16</a:t>
            </a:fld>
            <a:endParaRPr lang="en-GB" dirty="0"/>
          </a:p>
        </p:txBody>
      </p:sp>
      <p:pic>
        <p:nvPicPr>
          <p:cNvPr id="11" name="Picture 10" descr="Image showing the front cover of a publication from UNESCO called &quot;covid-19 response- hybrid learning.">
            <a:extLst>
              <a:ext uri="{FF2B5EF4-FFF2-40B4-BE49-F238E27FC236}">
                <a16:creationId xmlns:a16="http://schemas.microsoft.com/office/drawing/2014/main" id="{95547DB1-A27F-83D8-782B-092B8567272E}"/>
              </a:ext>
            </a:extLst>
          </p:cNvPr>
          <p:cNvPicPr>
            <a:picLocks noChangeAspect="1"/>
          </p:cNvPicPr>
          <p:nvPr/>
        </p:nvPicPr>
        <p:blipFill>
          <a:blip r:embed="rId3"/>
          <a:stretch>
            <a:fillRect/>
          </a:stretch>
        </p:blipFill>
        <p:spPr>
          <a:xfrm>
            <a:off x="811787" y="1561769"/>
            <a:ext cx="9736943" cy="5007323"/>
          </a:xfrm>
          <a:prstGeom prst="rect">
            <a:avLst/>
          </a:prstGeom>
          <a:ln>
            <a:noFill/>
          </a:ln>
          <a:effectLst>
            <a:outerShdw blurRad="292100" dist="139700" dir="2700000" algn="tl" rotWithShape="0">
              <a:srgbClr val="333333">
                <a:alpha val="65000"/>
              </a:srgbClr>
            </a:outerShdw>
          </a:effectLst>
        </p:spPr>
      </p:pic>
      <p:sp>
        <p:nvSpPr>
          <p:cNvPr id="13" name="TextBox 12">
            <a:extLst>
              <a:ext uri="{FF2B5EF4-FFF2-40B4-BE49-F238E27FC236}">
                <a16:creationId xmlns:a16="http://schemas.microsoft.com/office/drawing/2014/main" id="{A6B2A134-6C28-D90E-B8F5-DACA93D57DD9}"/>
              </a:ext>
            </a:extLst>
          </p:cNvPr>
          <p:cNvSpPr txBox="1"/>
          <p:nvPr/>
        </p:nvSpPr>
        <p:spPr>
          <a:xfrm>
            <a:off x="821635" y="6548504"/>
            <a:ext cx="8762246" cy="461665"/>
          </a:xfrm>
          <a:prstGeom prst="rect">
            <a:avLst/>
          </a:prstGeom>
          <a:noFill/>
        </p:spPr>
        <p:txBody>
          <a:bodyPr wrap="square">
            <a:spAutoFit/>
          </a:bodyPr>
          <a:lstStyle/>
          <a:p>
            <a:r>
              <a:rPr lang="en-GB" sz="1200" dirty="0">
                <a:latin typeface="Arial" panose="020B0604020202020204" pitchFamily="34" charset="0"/>
                <a:cs typeface="Arial" panose="020B0604020202020204" pitchFamily="34" charset="0"/>
                <a:hlinkClick r:id="rId4"/>
              </a:rPr>
              <a:t>https://unesdoc.unesco.org/ark:/48223/pf0000373767?posInSet=3%26queryId=b40003f4-2249-4974-84e4-acb9bc32fcf9</a:t>
            </a:r>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p:txBody>
      </p:sp>
      <p:sp>
        <p:nvSpPr>
          <p:cNvPr id="14" name="Text Placeholder 24">
            <a:extLst>
              <a:ext uri="{FF2B5EF4-FFF2-40B4-BE49-F238E27FC236}">
                <a16:creationId xmlns:a16="http://schemas.microsoft.com/office/drawing/2014/main" id="{EB82968A-10FA-2BDF-1042-EC2FFA7C67BB}"/>
              </a:ext>
            </a:extLst>
          </p:cNvPr>
          <p:cNvSpPr>
            <a:spLocks noGrp="1"/>
          </p:cNvSpPr>
          <p:nvPr>
            <p:ph type="body" sz="quarter" idx="13"/>
          </p:nvPr>
        </p:nvSpPr>
        <p:spPr>
          <a:xfrm>
            <a:off x="1815806" y="793971"/>
            <a:ext cx="621792" cy="621792"/>
          </a:xfrm>
          <a:solidFill>
            <a:schemeClr val="accent1"/>
          </a:solidFill>
        </p:spPr>
        <p:txBody>
          <a:bodyPr rtlCol="0"/>
          <a:lstStyle>
            <a:defPPr>
              <a:defRPr lang="en-GB"/>
            </a:defPPr>
          </a:lstStyle>
          <a:p>
            <a:pPr rtl="0"/>
            <a:endParaRPr lang="en-GB" dirty="0"/>
          </a:p>
        </p:txBody>
      </p:sp>
    </p:spTree>
    <p:extLst>
      <p:ext uri="{BB962C8B-B14F-4D97-AF65-F5344CB8AC3E}">
        <p14:creationId xmlns:p14="http://schemas.microsoft.com/office/powerpoint/2010/main" val="4347176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DE39D64-F842-910B-F334-6760A3AF9F09}"/>
              </a:ext>
            </a:extLst>
          </p:cNvPr>
          <p:cNvSpPr>
            <a:spLocks noGrp="1"/>
          </p:cNvSpPr>
          <p:nvPr>
            <p:ph type="title"/>
          </p:nvPr>
        </p:nvSpPr>
        <p:spPr/>
        <p:txBody>
          <a:bodyPr/>
          <a:lstStyle/>
          <a:p>
            <a:r>
              <a:rPr lang="en-US" dirty="0">
                <a:latin typeface="Patua One" panose="02000000000000000000" pitchFamily="2" charset="0"/>
              </a:rPr>
              <a:t>All with a note of caution…….</a:t>
            </a:r>
          </a:p>
        </p:txBody>
      </p:sp>
      <p:sp>
        <p:nvSpPr>
          <p:cNvPr id="6" name="Slide Number Placeholder 5">
            <a:extLst>
              <a:ext uri="{FF2B5EF4-FFF2-40B4-BE49-F238E27FC236}">
                <a16:creationId xmlns:a16="http://schemas.microsoft.com/office/drawing/2014/main" id="{A888BC90-FA6A-0AB6-A615-5AF789E1CFE9}"/>
              </a:ext>
            </a:extLst>
          </p:cNvPr>
          <p:cNvSpPr>
            <a:spLocks noGrp="1"/>
          </p:cNvSpPr>
          <p:nvPr>
            <p:ph type="sldNum" sz="quarter" idx="12"/>
          </p:nvPr>
        </p:nvSpPr>
        <p:spPr/>
        <p:txBody>
          <a:bodyPr/>
          <a:lstStyle/>
          <a:p>
            <a:pPr rtl="0"/>
            <a:fld id="{CC43B8D3-9A08-F84C-9DD4-44948BA52D4B}" type="slidenum">
              <a:rPr lang="en-GB" smtClean="0"/>
              <a:t>17</a:t>
            </a:fld>
            <a:endParaRPr lang="en-GB" dirty="0"/>
          </a:p>
        </p:txBody>
      </p:sp>
      <p:pic>
        <p:nvPicPr>
          <p:cNvPr id="11" name="Picture 10" descr="Article headline saying &quot;the irreplaceable value of in-person teaching&quot;">
            <a:extLst>
              <a:ext uri="{FF2B5EF4-FFF2-40B4-BE49-F238E27FC236}">
                <a16:creationId xmlns:a16="http://schemas.microsoft.com/office/drawing/2014/main" id="{44F9D62C-6CC1-31F2-A01A-D83A81824189}"/>
              </a:ext>
            </a:extLst>
          </p:cNvPr>
          <p:cNvPicPr>
            <a:picLocks noChangeAspect="1"/>
          </p:cNvPicPr>
          <p:nvPr/>
        </p:nvPicPr>
        <p:blipFill>
          <a:blip r:embed="rId3"/>
          <a:stretch>
            <a:fillRect/>
          </a:stretch>
        </p:blipFill>
        <p:spPr>
          <a:xfrm>
            <a:off x="824924" y="1717011"/>
            <a:ext cx="4522532" cy="4409469"/>
          </a:xfrm>
          <a:prstGeom prst="rect">
            <a:avLst/>
          </a:prstGeom>
          <a:ln>
            <a:noFill/>
          </a:ln>
          <a:effectLst>
            <a:outerShdw blurRad="292100" dist="139700" dir="2700000" algn="tl" rotWithShape="0">
              <a:srgbClr val="333333">
                <a:alpha val="65000"/>
              </a:srgbClr>
            </a:outerShdw>
          </a:effectLst>
        </p:spPr>
      </p:pic>
      <p:sp>
        <p:nvSpPr>
          <p:cNvPr id="13" name="TextBox 12">
            <a:extLst>
              <a:ext uri="{FF2B5EF4-FFF2-40B4-BE49-F238E27FC236}">
                <a16:creationId xmlns:a16="http://schemas.microsoft.com/office/drawing/2014/main" id="{3BC9480C-BEBC-A5C5-061A-99499AFA4E16}"/>
              </a:ext>
            </a:extLst>
          </p:cNvPr>
          <p:cNvSpPr txBox="1"/>
          <p:nvPr/>
        </p:nvSpPr>
        <p:spPr>
          <a:xfrm>
            <a:off x="824924" y="6257007"/>
            <a:ext cx="6097656" cy="461665"/>
          </a:xfrm>
          <a:prstGeom prst="rect">
            <a:avLst/>
          </a:prstGeom>
          <a:noFill/>
        </p:spPr>
        <p:txBody>
          <a:bodyPr wrap="square">
            <a:spAutoFit/>
          </a:bodyPr>
          <a:lstStyle/>
          <a:p>
            <a:r>
              <a:rPr lang="en-GB" sz="1200" dirty="0">
                <a:latin typeface="Arial" panose="020B0604020202020204" pitchFamily="34" charset="0"/>
                <a:cs typeface="Arial" panose="020B0604020202020204" pitchFamily="34" charset="0"/>
                <a:hlinkClick r:id="rId4"/>
              </a:rPr>
              <a:t>https://www.phc.edu/learnphc/inpersonlearning</a:t>
            </a:r>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p:txBody>
      </p:sp>
      <p:pic>
        <p:nvPicPr>
          <p:cNvPr id="14" name="Picture 13" descr="Graphical user interface, text, application&#10;&#10;Description automatically generated">
            <a:extLst>
              <a:ext uri="{FF2B5EF4-FFF2-40B4-BE49-F238E27FC236}">
                <a16:creationId xmlns:a16="http://schemas.microsoft.com/office/drawing/2014/main" id="{8CAC8981-B846-3839-743B-F16B396C45F9}"/>
              </a:ext>
            </a:extLst>
          </p:cNvPr>
          <p:cNvPicPr>
            <a:picLocks noChangeAspect="1"/>
          </p:cNvPicPr>
          <p:nvPr/>
        </p:nvPicPr>
        <p:blipFill>
          <a:blip r:embed="rId5"/>
          <a:stretch>
            <a:fillRect/>
          </a:stretch>
        </p:blipFill>
        <p:spPr>
          <a:xfrm>
            <a:off x="6151467" y="1717012"/>
            <a:ext cx="4772089" cy="4409468"/>
          </a:xfrm>
          <a:prstGeom prst="rect">
            <a:avLst/>
          </a:prstGeom>
          <a:ln>
            <a:noFill/>
          </a:ln>
          <a:effectLst>
            <a:outerShdw blurRad="292100" dist="139700" dir="2700000" algn="tl" rotWithShape="0">
              <a:srgbClr val="333333">
                <a:alpha val="65000"/>
              </a:srgbClr>
            </a:outerShdw>
          </a:effectLst>
        </p:spPr>
      </p:pic>
      <p:sp>
        <p:nvSpPr>
          <p:cNvPr id="17" name="TextBox 16">
            <a:extLst>
              <a:ext uri="{FF2B5EF4-FFF2-40B4-BE49-F238E27FC236}">
                <a16:creationId xmlns:a16="http://schemas.microsoft.com/office/drawing/2014/main" id="{169C1E6A-71DF-9FD2-DB96-05C2CF268104}"/>
              </a:ext>
            </a:extLst>
          </p:cNvPr>
          <p:cNvSpPr txBox="1"/>
          <p:nvPr/>
        </p:nvSpPr>
        <p:spPr>
          <a:xfrm>
            <a:off x="6096000" y="6126480"/>
            <a:ext cx="6096000" cy="830997"/>
          </a:xfrm>
          <a:prstGeom prst="rect">
            <a:avLst/>
          </a:prstGeom>
          <a:noFill/>
        </p:spPr>
        <p:txBody>
          <a:bodyPr wrap="square">
            <a:spAutoFit/>
          </a:bodyPr>
          <a:lstStyle/>
          <a:p>
            <a:r>
              <a:rPr lang="en-GB" sz="1200" dirty="0">
                <a:latin typeface="Arial" panose="020B0604020202020204" pitchFamily="34" charset="0"/>
                <a:cs typeface="Arial" panose="020B0604020202020204" pitchFamily="34" charset="0"/>
                <a:hlinkClick r:id="rId6"/>
              </a:rPr>
              <a:t>https://educationhub.blog.gov.uk/2022/01/17/face-to-face-teaching-is-a-vital-part-of-getting-a-high-quality-student-experience-education-secretary-nadhim-zahawi-writes-to-students/</a:t>
            </a:r>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p:txBody>
      </p:sp>
      <p:sp>
        <p:nvSpPr>
          <p:cNvPr id="18" name="Text Placeholder 24">
            <a:extLst>
              <a:ext uri="{FF2B5EF4-FFF2-40B4-BE49-F238E27FC236}">
                <a16:creationId xmlns:a16="http://schemas.microsoft.com/office/drawing/2014/main" id="{20194B17-0E3A-2599-1F3F-AC7D17F0B685}"/>
              </a:ext>
            </a:extLst>
          </p:cNvPr>
          <p:cNvSpPr>
            <a:spLocks noGrp="1"/>
          </p:cNvSpPr>
          <p:nvPr>
            <p:ph type="body" sz="quarter" idx="13"/>
          </p:nvPr>
        </p:nvSpPr>
        <p:spPr>
          <a:xfrm>
            <a:off x="1815806" y="793971"/>
            <a:ext cx="621792" cy="621792"/>
          </a:xfrm>
          <a:solidFill>
            <a:schemeClr val="accent1"/>
          </a:solidFill>
        </p:spPr>
        <p:txBody>
          <a:bodyPr rtlCol="0"/>
          <a:lstStyle>
            <a:defPPr>
              <a:defRPr lang="en-GB"/>
            </a:defPPr>
          </a:lstStyle>
          <a:p>
            <a:pPr rtl="0"/>
            <a:endParaRPr lang="en-GB" dirty="0"/>
          </a:p>
        </p:txBody>
      </p:sp>
    </p:spTree>
    <p:extLst>
      <p:ext uri="{BB962C8B-B14F-4D97-AF65-F5344CB8AC3E}">
        <p14:creationId xmlns:p14="http://schemas.microsoft.com/office/powerpoint/2010/main" val="40089979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DE39D64-F842-910B-F334-6760A3AF9F09}"/>
              </a:ext>
            </a:extLst>
          </p:cNvPr>
          <p:cNvSpPr>
            <a:spLocks noGrp="1"/>
          </p:cNvSpPr>
          <p:nvPr>
            <p:ph type="title"/>
          </p:nvPr>
        </p:nvSpPr>
        <p:spPr>
          <a:xfrm>
            <a:off x="2697479" y="731520"/>
            <a:ext cx="8831911" cy="584244"/>
          </a:xfrm>
        </p:spPr>
        <p:txBody>
          <a:bodyPr/>
          <a:lstStyle/>
          <a:p>
            <a:r>
              <a:rPr lang="en-US" dirty="0">
                <a:latin typeface="Patua One" panose="02000000000000000000" pitchFamily="2" charset="0"/>
              </a:rPr>
              <a:t>Setting Expectations!</a:t>
            </a:r>
          </a:p>
        </p:txBody>
      </p:sp>
      <p:sp>
        <p:nvSpPr>
          <p:cNvPr id="6" name="Slide Number Placeholder 5">
            <a:extLst>
              <a:ext uri="{FF2B5EF4-FFF2-40B4-BE49-F238E27FC236}">
                <a16:creationId xmlns:a16="http://schemas.microsoft.com/office/drawing/2014/main" id="{A888BC90-FA6A-0AB6-A615-5AF789E1CFE9}"/>
              </a:ext>
            </a:extLst>
          </p:cNvPr>
          <p:cNvSpPr>
            <a:spLocks noGrp="1"/>
          </p:cNvSpPr>
          <p:nvPr>
            <p:ph type="sldNum" sz="quarter" idx="12"/>
          </p:nvPr>
        </p:nvSpPr>
        <p:spPr/>
        <p:txBody>
          <a:bodyPr/>
          <a:lstStyle/>
          <a:p>
            <a:pPr rtl="0"/>
            <a:fld id="{CC43B8D3-9A08-F84C-9DD4-44948BA52D4B}" type="slidenum">
              <a:rPr lang="en-GB" smtClean="0"/>
              <a:t>18</a:t>
            </a:fld>
            <a:endParaRPr lang="en-GB" dirty="0"/>
          </a:p>
        </p:txBody>
      </p:sp>
      <p:pic>
        <p:nvPicPr>
          <p:cNvPr id="1026" name="Picture 2" descr="person holding a candy pack on white plastic box">
            <a:extLst>
              <a:ext uri="{FF2B5EF4-FFF2-40B4-BE49-F238E27FC236}">
                <a16:creationId xmlns:a16="http://schemas.microsoft.com/office/drawing/2014/main" id="{CF6E5ED8-FA44-839F-96BF-58CAC51E03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706" y="1643271"/>
            <a:ext cx="7103233" cy="473768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74D57FB-BD96-2024-4434-EC022445096D}"/>
              </a:ext>
            </a:extLst>
          </p:cNvPr>
          <p:cNvSpPr txBox="1"/>
          <p:nvPr/>
        </p:nvSpPr>
        <p:spPr>
          <a:xfrm>
            <a:off x="8319051" y="2220622"/>
            <a:ext cx="3538331" cy="1446550"/>
          </a:xfrm>
          <a:prstGeom prst="rect">
            <a:avLst/>
          </a:prstGeom>
          <a:noFill/>
        </p:spPr>
        <p:txBody>
          <a:bodyPr wrap="square" rtlCol="0">
            <a:spAutoFit/>
          </a:bodyPr>
          <a:lstStyle/>
          <a:p>
            <a:r>
              <a:rPr lang="en-GB" sz="4400" dirty="0">
                <a:latin typeface="Patua One" panose="02000000000000000000" pitchFamily="2" charset="0"/>
              </a:rPr>
              <a:t>Less</a:t>
            </a:r>
          </a:p>
          <a:p>
            <a:r>
              <a:rPr lang="en-GB" sz="4400" dirty="0">
                <a:latin typeface="Patua One" panose="02000000000000000000" pitchFamily="2" charset="0"/>
              </a:rPr>
              <a:t>‘Pick n Mix’</a:t>
            </a:r>
          </a:p>
        </p:txBody>
      </p:sp>
      <p:sp>
        <p:nvSpPr>
          <p:cNvPr id="10" name="TextBox 9">
            <a:extLst>
              <a:ext uri="{FF2B5EF4-FFF2-40B4-BE49-F238E27FC236}">
                <a16:creationId xmlns:a16="http://schemas.microsoft.com/office/drawing/2014/main" id="{A1D0B0D8-015F-D4E8-F08C-CEB60DBFFAA2}"/>
              </a:ext>
            </a:extLst>
          </p:cNvPr>
          <p:cNvSpPr txBox="1"/>
          <p:nvPr/>
        </p:nvSpPr>
        <p:spPr>
          <a:xfrm>
            <a:off x="8319051" y="4012112"/>
            <a:ext cx="3945836" cy="1323439"/>
          </a:xfrm>
          <a:prstGeom prst="rect">
            <a:avLst/>
          </a:prstGeom>
          <a:noFill/>
        </p:spPr>
        <p:txBody>
          <a:bodyPr wrap="square" rtlCol="0">
            <a:spAutoFit/>
          </a:bodyPr>
          <a:lstStyle/>
          <a:p>
            <a:r>
              <a:rPr lang="en-GB" sz="4000" dirty="0">
                <a:latin typeface="Patua One" panose="02000000000000000000" pitchFamily="2" charset="0"/>
              </a:rPr>
              <a:t>More</a:t>
            </a:r>
          </a:p>
          <a:p>
            <a:r>
              <a:rPr lang="en-GB" sz="4000" dirty="0">
                <a:latin typeface="Patua One" panose="02000000000000000000" pitchFamily="2" charset="0"/>
              </a:rPr>
              <a:t>‘A La Carte’</a:t>
            </a:r>
          </a:p>
        </p:txBody>
      </p:sp>
      <p:sp>
        <p:nvSpPr>
          <p:cNvPr id="12" name="Text Placeholder 24">
            <a:extLst>
              <a:ext uri="{FF2B5EF4-FFF2-40B4-BE49-F238E27FC236}">
                <a16:creationId xmlns:a16="http://schemas.microsoft.com/office/drawing/2014/main" id="{3814C467-E0BA-C0C7-6818-4CC13667DC87}"/>
              </a:ext>
            </a:extLst>
          </p:cNvPr>
          <p:cNvSpPr>
            <a:spLocks noGrp="1"/>
          </p:cNvSpPr>
          <p:nvPr>
            <p:ph type="body" sz="quarter" idx="13"/>
          </p:nvPr>
        </p:nvSpPr>
        <p:spPr>
          <a:xfrm>
            <a:off x="1815806" y="793971"/>
            <a:ext cx="621792" cy="621792"/>
          </a:xfrm>
          <a:solidFill>
            <a:schemeClr val="accent1"/>
          </a:solidFill>
        </p:spPr>
        <p:txBody>
          <a:bodyPr rtlCol="0"/>
          <a:lstStyle>
            <a:defPPr>
              <a:defRPr lang="en-GB"/>
            </a:defPPr>
          </a:lstStyle>
          <a:p>
            <a:pPr rtl="0"/>
            <a:endParaRPr lang="en-GB" dirty="0"/>
          </a:p>
        </p:txBody>
      </p:sp>
    </p:spTree>
    <p:extLst>
      <p:ext uri="{BB962C8B-B14F-4D97-AF65-F5344CB8AC3E}">
        <p14:creationId xmlns:p14="http://schemas.microsoft.com/office/powerpoint/2010/main" val="35001729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F04D8-0616-F7F6-7BB1-E850F436B6A3}"/>
              </a:ext>
            </a:extLst>
          </p:cNvPr>
          <p:cNvSpPr>
            <a:spLocks noGrp="1"/>
          </p:cNvSpPr>
          <p:nvPr>
            <p:ph type="title"/>
          </p:nvPr>
        </p:nvSpPr>
        <p:spPr/>
        <p:txBody>
          <a:bodyPr/>
          <a:lstStyle/>
          <a:p>
            <a:r>
              <a:rPr lang="en-GB" dirty="0" err="1">
                <a:latin typeface="Patua One" panose="02000000000000000000" pitchFamily="2" charset="0"/>
              </a:rPr>
              <a:t>OfS</a:t>
            </a:r>
            <a:r>
              <a:rPr lang="en-GB" dirty="0">
                <a:latin typeface="Patua One" panose="02000000000000000000" pitchFamily="2" charset="0"/>
              </a:rPr>
              <a:t> - Compliance</a:t>
            </a:r>
          </a:p>
        </p:txBody>
      </p:sp>
      <p:sp>
        <p:nvSpPr>
          <p:cNvPr id="5" name="Slide Number Placeholder 4">
            <a:extLst>
              <a:ext uri="{FF2B5EF4-FFF2-40B4-BE49-F238E27FC236}">
                <a16:creationId xmlns:a16="http://schemas.microsoft.com/office/drawing/2014/main" id="{046175C8-C875-DAB1-3DBB-2515A927399F}"/>
              </a:ext>
            </a:extLst>
          </p:cNvPr>
          <p:cNvSpPr>
            <a:spLocks noGrp="1"/>
          </p:cNvSpPr>
          <p:nvPr>
            <p:ph type="sldNum" sz="quarter" idx="16"/>
          </p:nvPr>
        </p:nvSpPr>
        <p:spPr/>
        <p:txBody>
          <a:bodyPr/>
          <a:lstStyle/>
          <a:p>
            <a:pPr rtl="0"/>
            <a:fld id="{CC43B8D3-9A08-F84C-9DD4-44948BA52D4B}" type="slidenum">
              <a:rPr lang="en-GB" smtClean="0"/>
              <a:pPr rtl="0"/>
              <a:t>19</a:t>
            </a:fld>
            <a:endParaRPr lang="en-GB" dirty="0"/>
          </a:p>
        </p:txBody>
      </p:sp>
      <p:pic>
        <p:nvPicPr>
          <p:cNvPr id="7" name="Picture 6" descr="Graphical user interface, text, application, letter&#10;&#10;Description automatically generated">
            <a:extLst>
              <a:ext uri="{FF2B5EF4-FFF2-40B4-BE49-F238E27FC236}">
                <a16:creationId xmlns:a16="http://schemas.microsoft.com/office/drawing/2014/main" id="{F09D00C0-9C7F-DC91-3926-DC8DA1ED7B22}"/>
              </a:ext>
            </a:extLst>
          </p:cNvPr>
          <p:cNvPicPr>
            <a:picLocks noChangeAspect="1"/>
          </p:cNvPicPr>
          <p:nvPr/>
        </p:nvPicPr>
        <p:blipFill>
          <a:blip r:embed="rId2"/>
          <a:stretch>
            <a:fillRect/>
          </a:stretch>
        </p:blipFill>
        <p:spPr>
          <a:xfrm>
            <a:off x="705498" y="1895337"/>
            <a:ext cx="8750195" cy="3816350"/>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A6D48F2F-186B-7F67-8D9D-AEE534F10373}"/>
              </a:ext>
            </a:extLst>
          </p:cNvPr>
          <p:cNvSpPr txBox="1"/>
          <p:nvPr/>
        </p:nvSpPr>
        <p:spPr>
          <a:xfrm>
            <a:off x="705499" y="5817923"/>
            <a:ext cx="8750194" cy="461665"/>
          </a:xfrm>
          <a:prstGeom prst="rect">
            <a:avLst/>
          </a:prstGeom>
          <a:noFill/>
        </p:spPr>
        <p:txBody>
          <a:bodyPr wrap="square">
            <a:spAutoFit/>
          </a:bodyPr>
          <a:lstStyle/>
          <a:p>
            <a:r>
              <a:rPr lang="en-GB" sz="1200" dirty="0">
                <a:latin typeface="Arial" panose="020B0604020202020204" pitchFamily="34" charset="0"/>
                <a:cs typeface="Arial" panose="020B0604020202020204" pitchFamily="34" charset="0"/>
                <a:hlinkClick r:id="rId3"/>
              </a:rPr>
              <a:t>https://www.officeforstudents.org.uk/news-blog-and-events/press-and-media/ofs-responds-to-blended-learning-review/</a:t>
            </a:r>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p:txBody>
      </p:sp>
      <p:sp>
        <p:nvSpPr>
          <p:cNvPr id="10" name="Text Placeholder 24">
            <a:extLst>
              <a:ext uri="{FF2B5EF4-FFF2-40B4-BE49-F238E27FC236}">
                <a16:creationId xmlns:a16="http://schemas.microsoft.com/office/drawing/2014/main" id="{D4F2DC6D-5FC1-29B5-2AA1-EEBC1E6BB2B0}"/>
              </a:ext>
            </a:extLst>
          </p:cNvPr>
          <p:cNvSpPr>
            <a:spLocks noGrp="1"/>
          </p:cNvSpPr>
          <p:nvPr>
            <p:ph type="body" sz="quarter" idx="13"/>
          </p:nvPr>
        </p:nvSpPr>
        <p:spPr>
          <a:xfrm>
            <a:off x="1815806" y="793971"/>
            <a:ext cx="621792" cy="621792"/>
          </a:xfrm>
          <a:solidFill>
            <a:schemeClr val="accent1"/>
          </a:solidFill>
        </p:spPr>
        <p:txBody>
          <a:bodyPr rtlCol="0"/>
          <a:lstStyle>
            <a:defPPr>
              <a:defRPr lang="en-GB"/>
            </a:defPPr>
          </a:lstStyle>
          <a:p>
            <a:pPr rtl="0"/>
            <a:endParaRPr lang="en-GB" dirty="0"/>
          </a:p>
        </p:txBody>
      </p:sp>
    </p:spTree>
    <p:extLst>
      <p:ext uri="{BB962C8B-B14F-4D97-AF65-F5344CB8AC3E}">
        <p14:creationId xmlns:p14="http://schemas.microsoft.com/office/powerpoint/2010/main" val="530912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D6DF6-5B25-79AF-09F2-0008B7DD2526}"/>
              </a:ext>
            </a:extLst>
          </p:cNvPr>
          <p:cNvSpPr>
            <a:spLocks noGrp="1"/>
          </p:cNvSpPr>
          <p:nvPr>
            <p:ph type="title"/>
          </p:nvPr>
        </p:nvSpPr>
        <p:spPr>
          <a:xfrm>
            <a:off x="603504" y="438912"/>
            <a:ext cx="11115530" cy="1325880"/>
          </a:xfrm>
        </p:spPr>
        <p:txBody>
          <a:bodyPr rtlCol="0"/>
          <a:lstStyle>
            <a:defPPr>
              <a:defRPr lang="en-GB"/>
            </a:defPPr>
          </a:lstStyle>
          <a:p>
            <a:pPr rtl="0"/>
            <a:r>
              <a:rPr lang="en-GB" sz="4800" dirty="0">
                <a:latin typeface="Patua One" panose="02000000000000000000" pitchFamily="2" charset="0"/>
              </a:rPr>
              <a:t>A ‘prompted discussion’ in three parts.</a:t>
            </a:r>
          </a:p>
        </p:txBody>
      </p:sp>
      <p:sp>
        <p:nvSpPr>
          <p:cNvPr id="3" name="Text Placeholder 2">
            <a:extLst>
              <a:ext uri="{FF2B5EF4-FFF2-40B4-BE49-F238E27FC236}">
                <a16:creationId xmlns:a16="http://schemas.microsoft.com/office/drawing/2014/main" id="{0FA49DED-F98B-AA29-6402-0A09C4EFE003}"/>
              </a:ext>
            </a:extLst>
          </p:cNvPr>
          <p:cNvSpPr>
            <a:spLocks noGrp="1"/>
          </p:cNvSpPr>
          <p:nvPr>
            <p:ph type="body" sz="quarter" idx="13"/>
          </p:nvPr>
        </p:nvSpPr>
        <p:spPr>
          <a:xfrm>
            <a:off x="0" y="1892808"/>
            <a:ext cx="12192000" cy="749808"/>
          </a:xfrm>
        </p:spPr>
        <p:txBody>
          <a:bodyPr rtlCol="0"/>
          <a:lstStyle>
            <a:defPPr>
              <a:defRPr lang="en-GB"/>
            </a:defPPr>
          </a:lstStyle>
          <a:p>
            <a:pPr rtl="0"/>
            <a:r>
              <a:rPr lang="en-GB" dirty="0">
                <a:latin typeface="Patua One" panose="02000000000000000000" pitchFamily="2" charset="0"/>
              </a:rPr>
              <a:t>Part 1 – Back to the Future. 					mins</a:t>
            </a:r>
          </a:p>
        </p:txBody>
      </p:sp>
      <p:sp>
        <p:nvSpPr>
          <p:cNvPr id="48" name="Text Placeholder 47">
            <a:extLst>
              <a:ext uri="{FF2B5EF4-FFF2-40B4-BE49-F238E27FC236}">
                <a16:creationId xmlns:a16="http://schemas.microsoft.com/office/drawing/2014/main" id="{B79EAB77-EA1B-845C-B39D-F4147B3C0E4B}"/>
              </a:ext>
            </a:extLst>
          </p:cNvPr>
          <p:cNvSpPr>
            <a:spLocks noGrp="1"/>
          </p:cNvSpPr>
          <p:nvPr>
            <p:ph type="body" sz="quarter" idx="18"/>
          </p:nvPr>
        </p:nvSpPr>
        <p:spPr>
          <a:xfrm>
            <a:off x="9560732" y="1792224"/>
            <a:ext cx="960120" cy="960120"/>
          </a:xfrm>
        </p:spPr>
        <p:txBody>
          <a:bodyPr rtlCol="0"/>
          <a:lstStyle>
            <a:defPPr>
              <a:defRPr lang="en-GB"/>
            </a:defPPr>
          </a:lstStyle>
          <a:p>
            <a:pPr rtl="0"/>
            <a:r>
              <a:rPr lang="en-GB" dirty="0"/>
              <a:t>20</a:t>
            </a:r>
          </a:p>
        </p:txBody>
      </p:sp>
      <p:sp>
        <p:nvSpPr>
          <p:cNvPr id="4" name="Text Placeholder 3">
            <a:extLst>
              <a:ext uri="{FF2B5EF4-FFF2-40B4-BE49-F238E27FC236}">
                <a16:creationId xmlns:a16="http://schemas.microsoft.com/office/drawing/2014/main" id="{EBBAF7CB-A8CE-582C-C1DB-E6D72AC69A46}"/>
              </a:ext>
            </a:extLst>
          </p:cNvPr>
          <p:cNvSpPr>
            <a:spLocks noGrp="1"/>
          </p:cNvSpPr>
          <p:nvPr>
            <p:ph type="body" sz="quarter" idx="14"/>
          </p:nvPr>
        </p:nvSpPr>
        <p:spPr>
          <a:xfrm>
            <a:off x="0" y="2891790"/>
            <a:ext cx="12192000" cy="749808"/>
          </a:xfrm>
        </p:spPr>
        <p:txBody>
          <a:bodyPr rtlCol="0"/>
          <a:lstStyle>
            <a:defPPr>
              <a:defRPr lang="en-GB"/>
            </a:defPPr>
          </a:lstStyle>
          <a:p>
            <a:pPr rtl="0"/>
            <a:r>
              <a:rPr lang="en-GB" dirty="0">
                <a:latin typeface="Patua One" panose="02000000000000000000" pitchFamily="2" charset="0"/>
              </a:rPr>
              <a:t>Part 2 – Conscious Modality.					mins</a:t>
            </a:r>
          </a:p>
        </p:txBody>
      </p:sp>
      <p:sp>
        <p:nvSpPr>
          <p:cNvPr id="49" name="Text Placeholder 48">
            <a:extLst>
              <a:ext uri="{FF2B5EF4-FFF2-40B4-BE49-F238E27FC236}">
                <a16:creationId xmlns:a16="http://schemas.microsoft.com/office/drawing/2014/main" id="{9AD6ED5E-6255-A10D-1B61-1C38A65A0172}"/>
              </a:ext>
            </a:extLst>
          </p:cNvPr>
          <p:cNvSpPr>
            <a:spLocks noGrp="1"/>
          </p:cNvSpPr>
          <p:nvPr>
            <p:ph type="body" sz="quarter" idx="19"/>
          </p:nvPr>
        </p:nvSpPr>
        <p:spPr>
          <a:xfrm>
            <a:off x="9560732" y="2784348"/>
            <a:ext cx="960120" cy="960120"/>
          </a:xfrm>
        </p:spPr>
        <p:txBody>
          <a:bodyPr rtlCol="0"/>
          <a:lstStyle>
            <a:defPPr>
              <a:defRPr lang="en-GB"/>
            </a:defPPr>
          </a:lstStyle>
          <a:p>
            <a:pPr rtl="0"/>
            <a:r>
              <a:rPr lang="en-GB" dirty="0"/>
              <a:t>30</a:t>
            </a:r>
          </a:p>
        </p:txBody>
      </p:sp>
      <p:sp>
        <p:nvSpPr>
          <p:cNvPr id="5" name="Text Placeholder 4">
            <a:extLst>
              <a:ext uri="{FF2B5EF4-FFF2-40B4-BE49-F238E27FC236}">
                <a16:creationId xmlns:a16="http://schemas.microsoft.com/office/drawing/2014/main" id="{21C403DC-3521-3A53-9255-0D192EBD4F25}"/>
              </a:ext>
            </a:extLst>
          </p:cNvPr>
          <p:cNvSpPr>
            <a:spLocks noGrp="1"/>
          </p:cNvSpPr>
          <p:nvPr>
            <p:ph type="body" sz="quarter" idx="15"/>
          </p:nvPr>
        </p:nvSpPr>
        <p:spPr>
          <a:xfrm>
            <a:off x="0" y="3890772"/>
            <a:ext cx="12192000" cy="749808"/>
          </a:xfrm>
        </p:spPr>
        <p:txBody>
          <a:bodyPr rtlCol="0"/>
          <a:lstStyle>
            <a:defPPr>
              <a:defRPr lang="en-GB"/>
            </a:defPPr>
          </a:lstStyle>
          <a:p>
            <a:pPr rtl="0"/>
            <a:r>
              <a:rPr lang="en-GB" dirty="0">
                <a:latin typeface="Patua One" panose="02000000000000000000" pitchFamily="2" charset="0"/>
              </a:rPr>
              <a:t>Part 3 – The Considered Curriculum.			mins</a:t>
            </a:r>
          </a:p>
        </p:txBody>
      </p:sp>
      <p:sp>
        <p:nvSpPr>
          <p:cNvPr id="50" name="Text Placeholder 49">
            <a:extLst>
              <a:ext uri="{FF2B5EF4-FFF2-40B4-BE49-F238E27FC236}">
                <a16:creationId xmlns:a16="http://schemas.microsoft.com/office/drawing/2014/main" id="{725D92A4-EE14-BE47-EFF6-F0FD3F4AE66E}"/>
              </a:ext>
            </a:extLst>
          </p:cNvPr>
          <p:cNvSpPr>
            <a:spLocks noGrp="1"/>
          </p:cNvSpPr>
          <p:nvPr>
            <p:ph type="body" sz="quarter" idx="20"/>
          </p:nvPr>
        </p:nvSpPr>
        <p:spPr>
          <a:xfrm>
            <a:off x="9560732" y="3776472"/>
            <a:ext cx="960120" cy="960120"/>
          </a:xfrm>
        </p:spPr>
        <p:txBody>
          <a:bodyPr rtlCol="0"/>
          <a:lstStyle>
            <a:defPPr>
              <a:defRPr lang="en-GB"/>
            </a:defPPr>
          </a:lstStyle>
          <a:p>
            <a:pPr rtl="0"/>
            <a:r>
              <a:rPr lang="en-GB" dirty="0"/>
              <a:t>30</a:t>
            </a:r>
          </a:p>
        </p:txBody>
      </p:sp>
      <p:sp>
        <p:nvSpPr>
          <p:cNvPr id="6" name="Text Placeholder 5">
            <a:extLst>
              <a:ext uri="{FF2B5EF4-FFF2-40B4-BE49-F238E27FC236}">
                <a16:creationId xmlns:a16="http://schemas.microsoft.com/office/drawing/2014/main" id="{01F6EA68-2AA8-DF86-685C-EC3843127767}"/>
              </a:ext>
            </a:extLst>
          </p:cNvPr>
          <p:cNvSpPr>
            <a:spLocks noGrp="1"/>
          </p:cNvSpPr>
          <p:nvPr>
            <p:ph type="body" sz="quarter" idx="16"/>
          </p:nvPr>
        </p:nvSpPr>
        <p:spPr>
          <a:xfrm>
            <a:off x="0" y="4889754"/>
            <a:ext cx="12192000" cy="749808"/>
          </a:xfrm>
        </p:spPr>
        <p:txBody>
          <a:bodyPr rtlCol="0"/>
          <a:lstStyle>
            <a:defPPr>
              <a:defRPr lang="en-GB"/>
            </a:defPPr>
          </a:lstStyle>
          <a:p>
            <a:pPr rtl="0"/>
            <a:r>
              <a:rPr lang="en-GB" dirty="0">
                <a:latin typeface="Patua One" panose="02000000000000000000" pitchFamily="2" charset="0"/>
              </a:rPr>
              <a:t>Part 4 – Summary &amp; Close.					mins</a:t>
            </a:r>
          </a:p>
        </p:txBody>
      </p:sp>
      <p:sp>
        <p:nvSpPr>
          <p:cNvPr id="51" name="Text Placeholder 50">
            <a:extLst>
              <a:ext uri="{FF2B5EF4-FFF2-40B4-BE49-F238E27FC236}">
                <a16:creationId xmlns:a16="http://schemas.microsoft.com/office/drawing/2014/main" id="{7FFFF704-D039-7DC7-A34E-489FEE26CD8F}"/>
              </a:ext>
            </a:extLst>
          </p:cNvPr>
          <p:cNvSpPr>
            <a:spLocks noGrp="1"/>
          </p:cNvSpPr>
          <p:nvPr>
            <p:ph type="body" sz="quarter" idx="21"/>
          </p:nvPr>
        </p:nvSpPr>
        <p:spPr>
          <a:xfrm>
            <a:off x="9560732" y="4768596"/>
            <a:ext cx="960120" cy="960120"/>
          </a:xfrm>
        </p:spPr>
        <p:txBody>
          <a:bodyPr rtlCol="0"/>
          <a:lstStyle>
            <a:defPPr>
              <a:defRPr lang="en-GB"/>
            </a:defPPr>
          </a:lstStyle>
          <a:p>
            <a:pPr rtl="0"/>
            <a:r>
              <a:rPr lang="en-GB" dirty="0"/>
              <a:t>10</a:t>
            </a:r>
          </a:p>
        </p:txBody>
      </p:sp>
    </p:spTree>
    <p:extLst>
      <p:ext uri="{BB962C8B-B14F-4D97-AF65-F5344CB8AC3E}">
        <p14:creationId xmlns:p14="http://schemas.microsoft.com/office/powerpoint/2010/main" val="4528508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DE39D64-F842-910B-F334-6760A3AF9F09}"/>
              </a:ext>
            </a:extLst>
          </p:cNvPr>
          <p:cNvSpPr>
            <a:spLocks noGrp="1"/>
          </p:cNvSpPr>
          <p:nvPr>
            <p:ph type="title"/>
          </p:nvPr>
        </p:nvSpPr>
        <p:spPr>
          <a:xfrm>
            <a:off x="2697480" y="731520"/>
            <a:ext cx="8762246" cy="777240"/>
          </a:xfrm>
        </p:spPr>
        <p:txBody>
          <a:bodyPr vert="horz" lIns="91440" tIns="45720" rIns="91440" bIns="45720" rtlCol="0" anchor="ctr">
            <a:normAutofit/>
          </a:bodyPr>
          <a:lstStyle/>
          <a:p>
            <a:r>
              <a:rPr lang="en-GB" sz="3200" kern="1200" dirty="0" err="1">
                <a:latin typeface="Patua One" panose="02000000000000000000" pitchFamily="2" charset="0"/>
              </a:rPr>
              <a:t>Hyflex</a:t>
            </a:r>
            <a:r>
              <a:rPr lang="en-GB" sz="3200" kern="1200" dirty="0">
                <a:latin typeface="Patua One" panose="02000000000000000000" pitchFamily="2" charset="0"/>
              </a:rPr>
              <a:t>? – Yes, but in reality </a:t>
            </a:r>
            <a:r>
              <a:rPr lang="en-GB" sz="3200" dirty="0">
                <a:latin typeface="Patua One" panose="02000000000000000000" pitchFamily="2" charset="0"/>
              </a:rPr>
              <a:t>n</a:t>
            </a:r>
            <a:r>
              <a:rPr lang="en-GB" sz="3200" kern="1200" dirty="0">
                <a:latin typeface="Patua One" panose="02000000000000000000" pitchFamily="2" charset="0"/>
              </a:rPr>
              <a:t>ot </a:t>
            </a:r>
            <a:r>
              <a:rPr lang="en-GB" sz="3200" dirty="0">
                <a:latin typeface="Patua One" panose="02000000000000000000" pitchFamily="2" charset="0"/>
              </a:rPr>
              <a:t>y</a:t>
            </a:r>
            <a:r>
              <a:rPr lang="en-GB" sz="3200" kern="1200" dirty="0">
                <a:latin typeface="Patua One" panose="02000000000000000000" pitchFamily="2" charset="0"/>
              </a:rPr>
              <a:t>et!</a:t>
            </a:r>
          </a:p>
        </p:txBody>
      </p:sp>
      <p:pic>
        <p:nvPicPr>
          <p:cNvPr id="13" name="Content Placeholder 12" descr="Last month, Sussex Students voted overwhelmingly in favour of the Union adopting a Hybrid Learning Policy. This policy would direct Union staff and resources towards pushing the University to continue and improve hybrid learning options for all students. &#10;&#10;The Students' Union approached the University to respond to our referendum. You can see the Universities response below: &#10;&#10;In a post-pandemic world, the Higher Education sector is re-evaluating the lessons learnt from the  shift to online delivery - never before have institutions had to justify why they deliver most of their  learning in-person. At Sussex we have learnt some very important lessons about what online  learning can and cannot offer, and through both internal and national surveys undertaken  throughout the pandemic we learned that there was much dissatisfaction with the quality of dual  mode teaching (simultaneous real time delivery of in-person and online teaching) as well as a  significant demand for a return to in-person teaching when it was safe to do so. We understand that  the SU have used the term ‘hybrid’ for this delivery and we would welcome working with the SU to  firstly agree on defined terminology within this area.  ">
            <a:extLst>
              <a:ext uri="{FF2B5EF4-FFF2-40B4-BE49-F238E27FC236}">
                <a16:creationId xmlns:a16="http://schemas.microsoft.com/office/drawing/2014/main" id="{A3FE42B0-C826-F1CC-4889-8D9E9E57DC08}"/>
              </a:ext>
            </a:extLst>
          </p:cNvPr>
          <p:cNvPicPr>
            <a:picLocks noGrp="1" noChangeAspect="1"/>
          </p:cNvPicPr>
          <p:nvPr>
            <p:ph idx="1"/>
          </p:nvPr>
        </p:nvPicPr>
        <p:blipFill>
          <a:blip r:embed="rId3"/>
          <a:stretch>
            <a:fillRect/>
          </a:stretch>
        </p:blipFill>
        <p:spPr>
          <a:xfrm>
            <a:off x="725557" y="1829859"/>
            <a:ext cx="5389302" cy="3785985"/>
          </a:xfrm>
          <a:prstGeom prst="rect">
            <a:avLst/>
          </a:prstGeom>
          <a:ln>
            <a:noFill/>
          </a:ln>
          <a:effectLst>
            <a:outerShdw blurRad="292100" dist="139700" dir="2700000" algn="tl" rotWithShape="0">
              <a:srgbClr val="333333">
                <a:alpha val="65000"/>
              </a:srgbClr>
            </a:outerShdw>
          </a:effectLst>
        </p:spPr>
      </p:pic>
      <p:sp>
        <p:nvSpPr>
          <p:cNvPr id="15" name="TextBox 14">
            <a:extLst>
              <a:ext uri="{FF2B5EF4-FFF2-40B4-BE49-F238E27FC236}">
                <a16:creationId xmlns:a16="http://schemas.microsoft.com/office/drawing/2014/main" id="{4B9CDB5F-B280-ED2A-6798-3B0EF37AE7E7}"/>
              </a:ext>
            </a:extLst>
          </p:cNvPr>
          <p:cNvSpPr txBox="1"/>
          <p:nvPr/>
        </p:nvSpPr>
        <p:spPr>
          <a:xfrm>
            <a:off x="725557" y="5708842"/>
            <a:ext cx="6096000" cy="276999"/>
          </a:xfrm>
          <a:prstGeom prst="rect">
            <a:avLst/>
          </a:prstGeom>
          <a:noFill/>
        </p:spPr>
        <p:txBody>
          <a:bodyPr wrap="square">
            <a:spAutoFit/>
          </a:bodyPr>
          <a:lstStyle/>
          <a:p>
            <a:pPr>
              <a:spcAft>
                <a:spcPts val="600"/>
              </a:spcAft>
            </a:pPr>
            <a:r>
              <a:rPr lang="en-GB" sz="1200" dirty="0">
                <a:latin typeface="Patua One" panose="02000000000000000000" pitchFamily="2" charset="0"/>
                <a:hlinkClick r:id="rId4"/>
              </a:rPr>
              <a:t>https://sussexstudent.com/news/article/hybrid-learning-uni-response</a:t>
            </a:r>
            <a:endParaRPr lang="en-GB" sz="1200" dirty="0">
              <a:latin typeface="Patua One" panose="02000000000000000000" pitchFamily="2" charset="0"/>
            </a:endParaRPr>
          </a:p>
        </p:txBody>
      </p:sp>
      <p:sp>
        <p:nvSpPr>
          <p:cNvPr id="18" name="Text Placeholder 24">
            <a:extLst>
              <a:ext uri="{FF2B5EF4-FFF2-40B4-BE49-F238E27FC236}">
                <a16:creationId xmlns:a16="http://schemas.microsoft.com/office/drawing/2014/main" id="{A360A0F3-FD3A-11FF-59CE-FBE0F20827EE}"/>
              </a:ext>
            </a:extLst>
          </p:cNvPr>
          <p:cNvSpPr>
            <a:spLocks noGrp="1"/>
          </p:cNvSpPr>
          <p:nvPr>
            <p:ph type="body" sz="quarter" idx="13"/>
          </p:nvPr>
        </p:nvSpPr>
        <p:spPr>
          <a:xfrm>
            <a:off x="1815806" y="793971"/>
            <a:ext cx="621792" cy="621792"/>
          </a:xfrm>
          <a:solidFill>
            <a:schemeClr val="accent1"/>
          </a:solidFill>
        </p:spPr>
        <p:txBody>
          <a:bodyPr rtlCol="0"/>
          <a:lstStyle>
            <a:defPPr>
              <a:defRPr lang="en-GB"/>
            </a:defPPr>
          </a:lstStyle>
          <a:p>
            <a:pPr rtl="0"/>
            <a:endParaRPr lang="en-GB" dirty="0"/>
          </a:p>
        </p:txBody>
      </p:sp>
    </p:spTree>
    <p:extLst>
      <p:ext uri="{BB962C8B-B14F-4D97-AF65-F5344CB8AC3E}">
        <p14:creationId xmlns:p14="http://schemas.microsoft.com/office/powerpoint/2010/main" val="13639034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DE39D64-F842-910B-F334-6760A3AF9F09}"/>
              </a:ext>
            </a:extLst>
          </p:cNvPr>
          <p:cNvSpPr>
            <a:spLocks noGrp="1"/>
          </p:cNvSpPr>
          <p:nvPr>
            <p:ph type="title"/>
          </p:nvPr>
        </p:nvSpPr>
        <p:spPr>
          <a:xfrm>
            <a:off x="2697480" y="731520"/>
            <a:ext cx="8762246" cy="777240"/>
          </a:xfrm>
        </p:spPr>
        <p:txBody>
          <a:bodyPr vert="horz" lIns="91440" tIns="45720" rIns="91440" bIns="45720" rtlCol="0" anchor="ctr">
            <a:normAutofit/>
          </a:bodyPr>
          <a:lstStyle/>
          <a:p>
            <a:r>
              <a:rPr lang="en-GB" sz="3200" kern="1200" dirty="0" err="1">
                <a:latin typeface="Patua One" panose="02000000000000000000" pitchFamily="2" charset="0"/>
              </a:rPr>
              <a:t>Hyflex</a:t>
            </a:r>
            <a:r>
              <a:rPr lang="en-GB" sz="3200" kern="1200" dirty="0">
                <a:latin typeface="Patua One" panose="02000000000000000000" pitchFamily="2" charset="0"/>
              </a:rPr>
              <a:t>? – Your own experiences?</a:t>
            </a:r>
          </a:p>
        </p:txBody>
      </p:sp>
      <p:sp>
        <p:nvSpPr>
          <p:cNvPr id="12" name="TextBox 11">
            <a:extLst>
              <a:ext uri="{FF2B5EF4-FFF2-40B4-BE49-F238E27FC236}">
                <a16:creationId xmlns:a16="http://schemas.microsoft.com/office/drawing/2014/main" id="{B30D3ABB-0CCA-FD08-4766-C5D0064CD57C}"/>
              </a:ext>
            </a:extLst>
          </p:cNvPr>
          <p:cNvSpPr txBox="1"/>
          <p:nvPr/>
        </p:nvSpPr>
        <p:spPr>
          <a:xfrm>
            <a:off x="715617" y="1789043"/>
            <a:ext cx="7513983" cy="4031873"/>
          </a:xfrm>
          <a:prstGeom prst="rect">
            <a:avLst/>
          </a:prstGeom>
          <a:noFill/>
        </p:spPr>
        <p:txBody>
          <a:bodyPr wrap="square" rtlCol="0">
            <a:spAutoFit/>
          </a:bodyPr>
          <a:lstStyle/>
          <a:p>
            <a:r>
              <a:rPr lang="en-GB" sz="3200" dirty="0">
                <a:latin typeface="Patua One" panose="02000000000000000000" pitchFamily="2" charset="0"/>
              </a:rPr>
              <a:t>Sharing experiences of </a:t>
            </a:r>
            <a:r>
              <a:rPr lang="en-GB" sz="3200" dirty="0" err="1">
                <a:latin typeface="Patua One" panose="02000000000000000000" pitchFamily="2" charset="0"/>
              </a:rPr>
              <a:t>Hyflex</a:t>
            </a:r>
            <a:r>
              <a:rPr lang="en-GB" sz="3200" dirty="0">
                <a:latin typeface="Patua One" panose="02000000000000000000" pitchFamily="2" charset="0"/>
              </a:rPr>
              <a:t>:</a:t>
            </a:r>
          </a:p>
          <a:p>
            <a:endParaRPr lang="en-GB" sz="3200" dirty="0">
              <a:latin typeface="Patua One" panose="02000000000000000000" pitchFamily="2" charset="0"/>
            </a:endParaRPr>
          </a:p>
          <a:p>
            <a:pPr marL="514350" indent="-514350">
              <a:buFont typeface="+mj-lt"/>
              <a:buAutoNum type="arabicPeriod"/>
            </a:pPr>
            <a:r>
              <a:rPr lang="en-GB" sz="3200" dirty="0">
                <a:latin typeface="Patua One" panose="02000000000000000000" pitchFamily="2" charset="0"/>
              </a:rPr>
              <a:t>Benefits for students?</a:t>
            </a:r>
          </a:p>
          <a:p>
            <a:pPr marL="514350" indent="-514350">
              <a:buFont typeface="+mj-lt"/>
              <a:buAutoNum type="arabicPeriod"/>
            </a:pPr>
            <a:r>
              <a:rPr lang="en-GB" sz="3200" dirty="0">
                <a:latin typeface="Patua One" panose="02000000000000000000" pitchFamily="2" charset="0"/>
              </a:rPr>
              <a:t>Challenges for students?</a:t>
            </a:r>
          </a:p>
          <a:p>
            <a:pPr marL="514350" indent="-514350">
              <a:buFont typeface="+mj-lt"/>
              <a:buAutoNum type="arabicPeriod"/>
            </a:pPr>
            <a:endParaRPr lang="en-GB" sz="3200" dirty="0">
              <a:latin typeface="Patua One" panose="02000000000000000000" pitchFamily="2" charset="0"/>
            </a:endParaRPr>
          </a:p>
          <a:p>
            <a:pPr marL="514350" indent="-514350">
              <a:buFont typeface="+mj-lt"/>
              <a:buAutoNum type="arabicPeriod"/>
            </a:pPr>
            <a:r>
              <a:rPr lang="en-GB" sz="3200" dirty="0">
                <a:latin typeface="Patua One" panose="02000000000000000000" pitchFamily="2" charset="0"/>
              </a:rPr>
              <a:t>Benefits for Staff?</a:t>
            </a:r>
          </a:p>
          <a:p>
            <a:pPr marL="514350" indent="-514350">
              <a:buFont typeface="+mj-lt"/>
              <a:buAutoNum type="arabicPeriod"/>
            </a:pPr>
            <a:r>
              <a:rPr lang="en-GB" sz="3200" dirty="0">
                <a:latin typeface="Patua One" panose="02000000000000000000" pitchFamily="2" charset="0"/>
              </a:rPr>
              <a:t>Challenges for Staff?</a:t>
            </a:r>
          </a:p>
          <a:p>
            <a:pPr marL="514350" indent="-514350">
              <a:buFont typeface="+mj-lt"/>
              <a:buAutoNum type="arabicPeriod"/>
            </a:pPr>
            <a:endParaRPr lang="en-GB" sz="3200" dirty="0">
              <a:latin typeface="Patua One" panose="02000000000000000000" pitchFamily="2" charset="0"/>
            </a:endParaRPr>
          </a:p>
        </p:txBody>
      </p:sp>
      <p:sp>
        <p:nvSpPr>
          <p:cNvPr id="14" name="Text Placeholder 24">
            <a:extLst>
              <a:ext uri="{FF2B5EF4-FFF2-40B4-BE49-F238E27FC236}">
                <a16:creationId xmlns:a16="http://schemas.microsoft.com/office/drawing/2014/main" id="{BEAAD153-3588-155E-9DDF-A80AAFD204CF}"/>
              </a:ext>
            </a:extLst>
          </p:cNvPr>
          <p:cNvSpPr>
            <a:spLocks noGrp="1"/>
          </p:cNvSpPr>
          <p:nvPr>
            <p:ph type="body" sz="quarter" idx="13"/>
          </p:nvPr>
        </p:nvSpPr>
        <p:spPr>
          <a:xfrm>
            <a:off x="1815806" y="793971"/>
            <a:ext cx="621792" cy="621792"/>
          </a:xfrm>
          <a:solidFill>
            <a:schemeClr val="accent1"/>
          </a:solidFill>
        </p:spPr>
        <p:txBody>
          <a:bodyPr rtlCol="0"/>
          <a:lstStyle>
            <a:defPPr>
              <a:defRPr lang="en-GB"/>
            </a:defPPr>
          </a:lstStyle>
          <a:p>
            <a:pPr rtl="0"/>
            <a:endParaRPr lang="en-GB" dirty="0"/>
          </a:p>
        </p:txBody>
      </p:sp>
    </p:spTree>
    <p:extLst>
      <p:ext uri="{BB962C8B-B14F-4D97-AF65-F5344CB8AC3E}">
        <p14:creationId xmlns:p14="http://schemas.microsoft.com/office/powerpoint/2010/main" val="22006356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8220ECA-BC1B-6077-6A40-945449079908}"/>
              </a:ext>
            </a:extLst>
          </p:cNvPr>
          <p:cNvSpPr>
            <a:spLocks noGrp="1"/>
          </p:cNvSpPr>
          <p:nvPr>
            <p:ph type="sldNum" sz="quarter" idx="11"/>
          </p:nvPr>
        </p:nvSpPr>
        <p:spPr/>
        <p:txBody>
          <a:bodyPr/>
          <a:lstStyle/>
          <a:p>
            <a:pPr rtl="0"/>
            <a:fld id="{CC43B8D3-9A08-F84C-9DD4-44948BA52D4B}" type="slidenum">
              <a:rPr lang="en-GB" smtClean="0"/>
              <a:pPr rtl="0"/>
              <a:t>22</a:t>
            </a:fld>
            <a:endParaRPr lang="en-GB" dirty="0"/>
          </a:p>
        </p:txBody>
      </p:sp>
      <p:sp>
        <p:nvSpPr>
          <p:cNvPr id="4" name="TextBox 3">
            <a:extLst>
              <a:ext uri="{FF2B5EF4-FFF2-40B4-BE49-F238E27FC236}">
                <a16:creationId xmlns:a16="http://schemas.microsoft.com/office/drawing/2014/main" id="{17F76D0B-70A5-1CAA-F9D5-2AA933FA888F}"/>
              </a:ext>
            </a:extLst>
          </p:cNvPr>
          <p:cNvSpPr txBox="1"/>
          <p:nvPr/>
        </p:nvSpPr>
        <p:spPr>
          <a:xfrm>
            <a:off x="2656491" y="827752"/>
            <a:ext cx="8366393" cy="584775"/>
          </a:xfrm>
          <a:prstGeom prst="rect">
            <a:avLst/>
          </a:prstGeom>
          <a:noFill/>
        </p:spPr>
        <p:txBody>
          <a:bodyPr wrap="none" rtlCol="0">
            <a:spAutoFit/>
          </a:bodyPr>
          <a:lstStyle/>
          <a:p>
            <a:r>
              <a:rPr lang="en-GB" sz="3200" dirty="0">
                <a:latin typeface="Patua One" panose="02000000000000000000" pitchFamily="2" charset="0"/>
              </a:rPr>
              <a:t>Crowd Sourced  Notes / Thoughts / Questions</a:t>
            </a:r>
          </a:p>
        </p:txBody>
      </p:sp>
      <p:sp>
        <p:nvSpPr>
          <p:cNvPr id="6" name="TextBox 5">
            <a:extLst>
              <a:ext uri="{FF2B5EF4-FFF2-40B4-BE49-F238E27FC236}">
                <a16:creationId xmlns:a16="http://schemas.microsoft.com/office/drawing/2014/main" id="{961E2664-D577-8145-08FD-82C208013091}"/>
              </a:ext>
            </a:extLst>
          </p:cNvPr>
          <p:cNvSpPr txBox="1"/>
          <p:nvPr/>
        </p:nvSpPr>
        <p:spPr>
          <a:xfrm>
            <a:off x="170793" y="5809621"/>
            <a:ext cx="12021207" cy="707886"/>
          </a:xfrm>
          <a:prstGeom prst="rect">
            <a:avLst/>
          </a:prstGeom>
          <a:noFill/>
        </p:spPr>
        <p:txBody>
          <a:bodyPr wrap="square">
            <a:spAutoFit/>
          </a:bodyPr>
          <a:lstStyle/>
          <a:p>
            <a:r>
              <a:rPr lang="en-GB" sz="4000" dirty="0" err="1">
                <a:solidFill>
                  <a:schemeClr val="accent1">
                    <a:lumMod val="75000"/>
                  </a:schemeClr>
                </a:solidFill>
                <a:latin typeface="Patua One" panose="02000000000000000000" pitchFamily="2" charset="0"/>
              </a:rPr>
              <a:t>Paset</a:t>
            </a:r>
            <a:r>
              <a:rPr lang="en-GB" sz="4000" dirty="0">
                <a:solidFill>
                  <a:schemeClr val="accent1">
                    <a:lumMod val="75000"/>
                  </a:schemeClr>
                </a:solidFill>
                <a:latin typeface="Patua One" panose="02000000000000000000" pitchFamily="2" charset="0"/>
              </a:rPr>
              <a:t> Padlet URL Here ………………………………</a:t>
            </a:r>
          </a:p>
        </p:txBody>
      </p:sp>
      <p:sp>
        <p:nvSpPr>
          <p:cNvPr id="9" name="TextBox 8">
            <a:extLst>
              <a:ext uri="{FF2B5EF4-FFF2-40B4-BE49-F238E27FC236}">
                <a16:creationId xmlns:a16="http://schemas.microsoft.com/office/drawing/2014/main" id="{225E186B-A32C-018D-8FDD-A41EBEF802A2}"/>
              </a:ext>
            </a:extLst>
          </p:cNvPr>
          <p:cNvSpPr txBox="1"/>
          <p:nvPr/>
        </p:nvSpPr>
        <p:spPr>
          <a:xfrm>
            <a:off x="5065500" y="3287908"/>
            <a:ext cx="6113040" cy="646331"/>
          </a:xfrm>
          <a:prstGeom prst="rect">
            <a:avLst/>
          </a:prstGeom>
          <a:noFill/>
        </p:spPr>
        <p:txBody>
          <a:bodyPr wrap="square" rtlCol="0">
            <a:spAutoFit/>
          </a:bodyPr>
          <a:lstStyle/>
          <a:p>
            <a:pPr marL="285750" indent="-285750">
              <a:buFont typeface="Arial" panose="020B0604020202020204" pitchFamily="34" charset="0"/>
              <a:buChar char="•"/>
            </a:pPr>
            <a:r>
              <a:rPr lang="en-GB" dirty="0">
                <a:latin typeface="Patua One" panose="02000000000000000000" pitchFamily="2" charset="0"/>
              </a:rPr>
              <a:t>Use the Padlet to share experiences of using </a:t>
            </a:r>
            <a:r>
              <a:rPr lang="en-GB" dirty="0" err="1">
                <a:latin typeface="Patua One" panose="02000000000000000000" pitchFamily="2" charset="0"/>
              </a:rPr>
              <a:t>Hyflex</a:t>
            </a:r>
            <a:r>
              <a:rPr lang="en-GB" dirty="0">
                <a:latin typeface="Patua One" panose="02000000000000000000" pitchFamily="2" charset="0"/>
              </a:rPr>
              <a:t> / Dual Delivery</a:t>
            </a:r>
          </a:p>
        </p:txBody>
      </p:sp>
      <p:sp>
        <p:nvSpPr>
          <p:cNvPr id="2" name="Rectangle 1">
            <a:extLst>
              <a:ext uri="{FF2B5EF4-FFF2-40B4-BE49-F238E27FC236}">
                <a16:creationId xmlns:a16="http://schemas.microsoft.com/office/drawing/2014/main" id="{BCE4E2C0-5562-A51A-F6E4-42EF563CE586}"/>
              </a:ext>
            </a:extLst>
          </p:cNvPr>
          <p:cNvSpPr/>
          <p:nvPr/>
        </p:nvSpPr>
        <p:spPr>
          <a:xfrm>
            <a:off x="822960" y="1902178"/>
            <a:ext cx="4002510" cy="369331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Set up a Padlet (or equivalent) for participants to add notes / thoughts or questions throughout the session). </a:t>
            </a:r>
          </a:p>
          <a:p>
            <a:pPr algn="ctr"/>
            <a:endParaRPr lang="en-GB" dirty="0"/>
          </a:p>
          <a:p>
            <a:pPr algn="ctr"/>
            <a:r>
              <a:rPr lang="en-GB" dirty="0"/>
              <a:t>Place the Padlet QR code here.</a:t>
            </a:r>
          </a:p>
        </p:txBody>
      </p:sp>
    </p:spTree>
    <p:extLst>
      <p:ext uri="{BB962C8B-B14F-4D97-AF65-F5344CB8AC3E}">
        <p14:creationId xmlns:p14="http://schemas.microsoft.com/office/powerpoint/2010/main" val="19009741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DE39D64-F842-910B-F334-6760A3AF9F09}"/>
              </a:ext>
            </a:extLst>
          </p:cNvPr>
          <p:cNvSpPr>
            <a:spLocks noGrp="1"/>
          </p:cNvSpPr>
          <p:nvPr>
            <p:ph type="title"/>
          </p:nvPr>
        </p:nvSpPr>
        <p:spPr>
          <a:xfrm>
            <a:off x="2697480" y="731520"/>
            <a:ext cx="8762246" cy="777240"/>
          </a:xfrm>
        </p:spPr>
        <p:txBody>
          <a:bodyPr vert="horz" lIns="91440" tIns="45720" rIns="91440" bIns="45720" rtlCol="0" anchor="ctr">
            <a:normAutofit/>
          </a:bodyPr>
          <a:lstStyle/>
          <a:p>
            <a:r>
              <a:rPr lang="en-GB" sz="3200" kern="1200" dirty="0" err="1">
                <a:latin typeface="Patua One" panose="02000000000000000000" pitchFamily="2" charset="0"/>
              </a:rPr>
              <a:t>Hyflex</a:t>
            </a:r>
            <a:r>
              <a:rPr lang="en-GB" sz="3200" kern="1200" dirty="0">
                <a:latin typeface="Patua One" panose="02000000000000000000" pitchFamily="2" charset="0"/>
              </a:rPr>
              <a:t>? – Your own experiences?</a:t>
            </a:r>
          </a:p>
        </p:txBody>
      </p:sp>
      <p:sp>
        <p:nvSpPr>
          <p:cNvPr id="12" name="TextBox 11">
            <a:extLst>
              <a:ext uri="{FF2B5EF4-FFF2-40B4-BE49-F238E27FC236}">
                <a16:creationId xmlns:a16="http://schemas.microsoft.com/office/drawing/2014/main" id="{B30D3ABB-0CCA-FD08-4766-C5D0064CD57C}"/>
              </a:ext>
            </a:extLst>
          </p:cNvPr>
          <p:cNvSpPr txBox="1"/>
          <p:nvPr/>
        </p:nvSpPr>
        <p:spPr>
          <a:xfrm>
            <a:off x="715617" y="1789043"/>
            <a:ext cx="7513983" cy="3539430"/>
          </a:xfrm>
          <a:prstGeom prst="rect">
            <a:avLst/>
          </a:prstGeom>
          <a:noFill/>
        </p:spPr>
        <p:txBody>
          <a:bodyPr wrap="square" rtlCol="0">
            <a:spAutoFit/>
          </a:bodyPr>
          <a:lstStyle/>
          <a:p>
            <a:r>
              <a:rPr lang="en-GB" sz="3200" dirty="0">
                <a:latin typeface="Patua One" panose="02000000000000000000" pitchFamily="2" charset="0"/>
              </a:rPr>
              <a:t>Sharing experiences of </a:t>
            </a:r>
            <a:r>
              <a:rPr lang="en-GB" sz="3200" dirty="0" err="1">
                <a:latin typeface="Patua One" panose="02000000000000000000" pitchFamily="2" charset="0"/>
              </a:rPr>
              <a:t>Hyflex</a:t>
            </a:r>
            <a:r>
              <a:rPr lang="en-GB" sz="3200" dirty="0">
                <a:latin typeface="Patua One" panose="02000000000000000000" pitchFamily="2" charset="0"/>
              </a:rPr>
              <a:t>:</a:t>
            </a:r>
          </a:p>
          <a:p>
            <a:endParaRPr lang="en-GB" sz="3200" dirty="0">
              <a:latin typeface="Patua One" panose="02000000000000000000" pitchFamily="2" charset="0"/>
            </a:endParaRPr>
          </a:p>
          <a:p>
            <a:pPr marL="514350" indent="-514350">
              <a:buFont typeface="+mj-lt"/>
              <a:buAutoNum type="arabicPeriod"/>
            </a:pPr>
            <a:r>
              <a:rPr lang="en-GB" sz="3200" dirty="0">
                <a:latin typeface="Patua One" panose="02000000000000000000" pitchFamily="2" charset="0"/>
              </a:rPr>
              <a:t>Benefits for students?</a:t>
            </a:r>
          </a:p>
          <a:p>
            <a:pPr marL="514350" indent="-514350">
              <a:buFont typeface="+mj-lt"/>
              <a:buAutoNum type="arabicPeriod"/>
            </a:pPr>
            <a:r>
              <a:rPr lang="en-GB" sz="3200" dirty="0">
                <a:latin typeface="Patua One" panose="02000000000000000000" pitchFamily="2" charset="0"/>
              </a:rPr>
              <a:t>Challenges for students?</a:t>
            </a:r>
          </a:p>
          <a:p>
            <a:pPr marL="514350" indent="-514350">
              <a:buFont typeface="+mj-lt"/>
              <a:buAutoNum type="arabicPeriod"/>
            </a:pPr>
            <a:endParaRPr lang="en-GB" sz="3200" dirty="0">
              <a:latin typeface="Patua One" panose="02000000000000000000" pitchFamily="2" charset="0"/>
            </a:endParaRPr>
          </a:p>
          <a:p>
            <a:pPr marL="514350" indent="-514350">
              <a:buFont typeface="+mj-lt"/>
              <a:buAutoNum type="arabicPeriod"/>
            </a:pPr>
            <a:r>
              <a:rPr lang="en-GB" sz="3200" dirty="0">
                <a:latin typeface="Patua One" panose="02000000000000000000" pitchFamily="2" charset="0"/>
              </a:rPr>
              <a:t>Benefits for Staff?</a:t>
            </a:r>
          </a:p>
          <a:p>
            <a:pPr marL="514350" indent="-514350">
              <a:buFont typeface="+mj-lt"/>
              <a:buAutoNum type="arabicPeriod"/>
            </a:pPr>
            <a:r>
              <a:rPr lang="en-GB" sz="3200" dirty="0">
                <a:latin typeface="Patua One" panose="02000000000000000000" pitchFamily="2" charset="0"/>
              </a:rPr>
              <a:t>Challenges for Staff?</a:t>
            </a:r>
          </a:p>
        </p:txBody>
      </p:sp>
      <p:sp>
        <p:nvSpPr>
          <p:cNvPr id="6" name="TextBox 5">
            <a:extLst>
              <a:ext uri="{FF2B5EF4-FFF2-40B4-BE49-F238E27FC236}">
                <a16:creationId xmlns:a16="http://schemas.microsoft.com/office/drawing/2014/main" id="{A7A1E941-A46A-8847-4436-DC93CEFF61E4}"/>
              </a:ext>
            </a:extLst>
          </p:cNvPr>
          <p:cNvSpPr txBox="1"/>
          <p:nvPr/>
        </p:nvSpPr>
        <p:spPr>
          <a:xfrm>
            <a:off x="715617" y="5937637"/>
            <a:ext cx="7513982" cy="707886"/>
          </a:xfrm>
          <a:prstGeom prst="rect">
            <a:avLst/>
          </a:prstGeom>
          <a:noFill/>
        </p:spPr>
        <p:txBody>
          <a:bodyPr wrap="square">
            <a:spAutoFit/>
          </a:bodyPr>
          <a:lstStyle/>
          <a:p>
            <a:r>
              <a:rPr lang="en-GB" sz="4000" dirty="0">
                <a:latin typeface="Patua One" panose="02000000000000000000" pitchFamily="2" charset="0"/>
              </a:rPr>
              <a:t>Yay / Nay / On the Fence</a:t>
            </a:r>
          </a:p>
        </p:txBody>
      </p:sp>
      <p:sp>
        <p:nvSpPr>
          <p:cNvPr id="7" name="Text Placeholder 24">
            <a:extLst>
              <a:ext uri="{FF2B5EF4-FFF2-40B4-BE49-F238E27FC236}">
                <a16:creationId xmlns:a16="http://schemas.microsoft.com/office/drawing/2014/main" id="{BF2ED662-867A-EB1E-DCF0-C6D15A010CCE}"/>
              </a:ext>
            </a:extLst>
          </p:cNvPr>
          <p:cNvSpPr>
            <a:spLocks noGrp="1"/>
          </p:cNvSpPr>
          <p:nvPr>
            <p:ph type="body" sz="quarter" idx="13"/>
          </p:nvPr>
        </p:nvSpPr>
        <p:spPr>
          <a:xfrm>
            <a:off x="1815806" y="793971"/>
            <a:ext cx="621792" cy="621792"/>
          </a:xfrm>
          <a:solidFill>
            <a:schemeClr val="accent1"/>
          </a:solidFill>
        </p:spPr>
        <p:txBody>
          <a:bodyPr rtlCol="0"/>
          <a:lstStyle>
            <a:defPPr>
              <a:defRPr lang="en-GB"/>
            </a:defPPr>
          </a:lstStyle>
          <a:p>
            <a:pPr rtl="0"/>
            <a:endParaRPr lang="en-GB" dirty="0"/>
          </a:p>
        </p:txBody>
      </p:sp>
    </p:spTree>
    <p:extLst>
      <p:ext uri="{BB962C8B-B14F-4D97-AF65-F5344CB8AC3E}">
        <p14:creationId xmlns:p14="http://schemas.microsoft.com/office/powerpoint/2010/main" val="37275365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E33FF92-8AE6-34EE-9E92-FED1FE196C9F}"/>
              </a:ext>
            </a:extLst>
          </p:cNvPr>
          <p:cNvSpPr>
            <a:spLocks noGrp="1"/>
          </p:cNvSpPr>
          <p:nvPr>
            <p:ph type="title"/>
          </p:nvPr>
        </p:nvSpPr>
        <p:spPr>
          <a:xfrm>
            <a:off x="3985591" y="2304288"/>
            <a:ext cx="7480985" cy="2432304"/>
          </a:xfrm>
        </p:spPr>
        <p:txBody>
          <a:bodyPr rtlCol="0"/>
          <a:lstStyle>
            <a:defPPr>
              <a:defRPr lang="en-GB"/>
            </a:defPPr>
          </a:lstStyle>
          <a:p>
            <a:pPr rtl="0"/>
            <a:r>
              <a:rPr lang="en-GB" dirty="0">
                <a:latin typeface="Patua One" panose="02000000000000000000" pitchFamily="2" charset="0"/>
              </a:rPr>
              <a:t>Part 2 </a:t>
            </a:r>
            <a:br>
              <a:rPr lang="en-GB" dirty="0">
                <a:latin typeface="Patua One" panose="02000000000000000000" pitchFamily="2" charset="0"/>
              </a:rPr>
            </a:br>
            <a:r>
              <a:rPr lang="en-GB" dirty="0">
                <a:latin typeface="Patua One" panose="02000000000000000000" pitchFamily="2" charset="0"/>
              </a:rPr>
              <a:t>Conscious Modality</a:t>
            </a:r>
            <a:endParaRPr lang="en-GB" dirty="0"/>
          </a:p>
        </p:txBody>
      </p:sp>
      <p:sp>
        <p:nvSpPr>
          <p:cNvPr id="6" name="TextBox 5">
            <a:extLst>
              <a:ext uri="{FF2B5EF4-FFF2-40B4-BE49-F238E27FC236}">
                <a16:creationId xmlns:a16="http://schemas.microsoft.com/office/drawing/2014/main" id="{7B11192F-71ED-2BBB-84F4-8C9DDD219865}"/>
              </a:ext>
            </a:extLst>
          </p:cNvPr>
          <p:cNvSpPr txBox="1"/>
          <p:nvPr/>
        </p:nvSpPr>
        <p:spPr>
          <a:xfrm>
            <a:off x="1093305" y="3720929"/>
            <a:ext cx="1311965" cy="1015663"/>
          </a:xfrm>
          <a:prstGeom prst="rect">
            <a:avLst/>
          </a:prstGeom>
          <a:noFill/>
        </p:spPr>
        <p:txBody>
          <a:bodyPr wrap="square" rtlCol="0">
            <a:spAutoFit/>
          </a:bodyPr>
          <a:lstStyle/>
          <a:p>
            <a:r>
              <a:rPr lang="en-GB" sz="6000" dirty="0">
                <a:latin typeface="Patua One" panose="02000000000000000000" pitchFamily="2" charset="0"/>
              </a:rPr>
              <a:t>30</a:t>
            </a:r>
          </a:p>
        </p:txBody>
      </p:sp>
      <p:sp>
        <p:nvSpPr>
          <p:cNvPr id="7" name="TextBox 6">
            <a:extLst>
              <a:ext uri="{FF2B5EF4-FFF2-40B4-BE49-F238E27FC236}">
                <a16:creationId xmlns:a16="http://schemas.microsoft.com/office/drawing/2014/main" id="{03C72ECE-FEE4-C6E4-57E6-03C85033C341}"/>
              </a:ext>
            </a:extLst>
          </p:cNvPr>
          <p:cNvSpPr txBox="1"/>
          <p:nvPr/>
        </p:nvSpPr>
        <p:spPr>
          <a:xfrm>
            <a:off x="1013792" y="4551926"/>
            <a:ext cx="1241045" cy="369332"/>
          </a:xfrm>
          <a:prstGeom prst="rect">
            <a:avLst/>
          </a:prstGeom>
          <a:noFill/>
        </p:spPr>
        <p:txBody>
          <a:bodyPr wrap="none" rtlCol="0">
            <a:spAutoFit/>
          </a:bodyPr>
          <a:lstStyle/>
          <a:p>
            <a:r>
              <a:rPr lang="en-GB" dirty="0">
                <a:latin typeface="Patua One" panose="02000000000000000000" pitchFamily="2" charset="0"/>
              </a:rPr>
              <a:t>mins (</a:t>
            </a:r>
            <a:r>
              <a:rPr lang="en-GB" dirty="0" err="1">
                <a:latin typeface="Patua One" panose="02000000000000000000" pitchFamily="2" charset="0"/>
              </a:rPr>
              <a:t>ish</a:t>
            </a:r>
            <a:r>
              <a:rPr lang="en-GB" dirty="0">
                <a:latin typeface="Patua One" panose="02000000000000000000" pitchFamily="2" charset="0"/>
              </a:rPr>
              <a:t>).</a:t>
            </a:r>
          </a:p>
        </p:txBody>
      </p:sp>
    </p:spTree>
    <p:extLst>
      <p:ext uri="{BB962C8B-B14F-4D97-AF65-F5344CB8AC3E}">
        <p14:creationId xmlns:p14="http://schemas.microsoft.com/office/powerpoint/2010/main" val="41755012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37E17C8-8FA8-E0C0-EAE5-924C38521CD5}"/>
              </a:ext>
            </a:extLst>
          </p:cNvPr>
          <p:cNvSpPr>
            <a:spLocks noGrp="1"/>
          </p:cNvSpPr>
          <p:nvPr>
            <p:ph type="body" sz="quarter" idx="13"/>
          </p:nvPr>
        </p:nvSpPr>
        <p:spPr>
          <a:solidFill>
            <a:schemeClr val="accent6">
              <a:lumMod val="75000"/>
            </a:schemeClr>
          </a:solidFill>
        </p:spPr>
        <p:txBody>
          <a:bodyPr/>
          <a:lstStyle/>
          <a:p>
            <a:endParaRPr lang="en-GB" dirty="0"/>
          </a:p>
        </p:txBody>
      </p:sp>
      <p:sp>
        <p:nvSpPr>
          <p:cNvPr id="5" name="TextBox 4">
            <a:extLst>
              <a:ext uri="{FF2B5EF4-FFF2-40B4-BE49-F238E27FC236}">
                <a16:creationId xmlns:a16="http://schemas.microsoft.com/office/drawing/2014/main" id="{CFE0EC5F-4C8A-33AC-6E7C-BB16E04BEE21}"/>
              </a:ext>
            </a:extLst>
          </p:cNvPr>
          <p:cNvSpPr txBox="1"/>
          <p:nvPr/>
        </p:nvSpPr>
        <p:spPr>
          <a:xfrm>
            <a:off x="2862469" y="720146"/>
            <a:ext cx="8225329" cy="769441"/>
          </a:xfrm>
          <a:prstGeom prst="rect">
            <a:avLst/>
          </a:prstGeom>
          <a:noFill/>
        </p:spPr>
        <p:txBody>
          <a:bodyPr wrap="none" rtlCol="0">
            <a:spAutoFit/>
          </a:bodyPr>
          <a:lstStyle/>
          <a:p>
            <a:r>
              <a:rPr lang="en-GB" sz="4400" dirty="0">
                <a:latin typeface="Patua One" panose="02000000000000000000" pitchFamily="2" charset="0"/>
              </a:rPr>
              <a:t>But first………………terminology.</a:t>
            </a:r>
          </a:p>
        </p:txBody>
      </p:sp>
      <p:pic>
        <p:nvPicPr>
          <p:cNvPr id="6" name="Picture 5" descr="Diagram, engineering drawing of a hybrid car">
            <a:extLst>
              <a:ext uri="{FF2B5EF4-FFF2-40B4-BE49-F238E27FC236}">
                <a16:creationId xmlns:a16="http://schemas.microsoft.com/office/drawing/2014/main" id="{C2A854D3-EABF-3116-8AEC-1E132F1A7D0D}"/>
              </a:ext>
            </a:extLst>
          </p:cNvPr>
          <p:cNvPicPr>
            <a:picLocks noChangeAspect="1"/>
          </p:cNvPicPr>
          <p:nvPr/>
        </p:nvPicPr>
        <p:blipFill>
          <a:blip r:embed="rId3"/>
          <a:stretch>
            <a:fillRect/>
          </a:stretch>
        </p:blipFill>
        <p:spPr>
          <a:xfrm>
            <a:off x="1815806" y="1588978"/>
            <a:ext cx="7947033" cy="4847691"/>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668CF66B-3F2C-015C-1A47-AF1B276AB4A8}"/>
              </a:ext>
            </a:extLst>
          </p:cNvPr>
          <p:cNvSpPr txBox="1"/>
          <p:nvPr/>
        </p:nvSpPr>
        <p:spPr>
          <a:xfrm>
            <a:off x="4678018" y="6536060"/>
            <a:ext cx="6096000" cy="461665"/>
          </a:xfrm>
          <a:prstGeom prst="rect">
            <a:avLst/>
          </a:prstGeom>
          <a:noFill/>
        </p:spPr>
        <p:txBody>
          <a:bodyPr wrap="square">
            <a:spAutoFit/>
          </a:bodyPr>
          <a:lstStyle/>
          <a:p>
            <a:r>
              <a:rPr lang="en-GB" sz="1200" dirty="0">
                <a:latin typeface="Arial" panose="020B0604020202020204" pitchFamily="34" charset="0"/>
                <a:cs typeface="Arial" panose="020B0604020202020204" pitchFamily="34" charset="0"/>
                <a:hlinkClick r:id="rId4"/>
              </a:rPr>
              <a:t>https://spam.digisim.uk/generic/hybrid-defining-in-the-context-of-spam/</a:t>
            </a:r>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812553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62DCBF-766C-C6BC-1247-908EE8D0CBBD}"/>
              </a:ext>
            </a:extLst>
          </p:cNvPr>
          <p:cNvSpPr txBox="1"/>
          <p:nvPr/>
        </p:nvSpPr>
        <p:spPr>
          <a:xfrm>
            <a:off x="715617" y="1789043"/>
            <a:ext cx="11211340" cy="4524315"/>
          </a:xfrm>
          <a:prstGeom prst="rect">
            <a:avLst/>
          </a:prstGeom>
          <a:noFill/>
        </p:spPr>
        <p:txBody>
          <a:bodyPr wrap="square" rtlCol="0">
            <a:spAutoFit/>
          </a:bodyPr>
          <a:lstStyle/>
          <a:p>
            <a:r>
              <a:rPr lang="en-GB" sz="3200" dirty="0">
                <a:latin typeface="Patua One" panose="02000000000000000000" pitchFamily="2" charset="0"/>
              </a:rPr>
              <a:t>What terminology are you using for a mixture of on campus &amp; online facilitated learning?</a:t>
            </a:r>
          </a:p>
          <a:p>
            <a:endParaRPr lang="en-GB" sz="3200" dirty="0">
              <a:latin typeface="Patua One" panose="02000000000000000000" pitchFamily="2" charset="0"/>
            </a:endParaRPr>
          </a:p>
          <a:p>
            <a:r>
              <a:rPr lang="en-GB" sz="3200" dirty="0">
                <a:latin typeface="Patua One" panose="02000000000000000000" pitchFamily="2" charset="0"/>
              </a:rPr>
              <a:t>Is there a shared understanding of what this means?</a:t>
            </a:r>
          </a:p>
          <a:p>
            <a:endParaRPr lang="en-GB" sz="3200" dirty="0">
              <a:latin typeface="Patua One" panose="02000000000000000000" pitchFamily="2" charset="0"/>
            </a:endParaRPr>
          </a:p>
          <a:p>
            <a:r>
              <a:rPr lang="en-GB" sz="3200" dirty="0">
                <a:latin typeface="Patua One" panose="02000000000000000000" pitchFamily="2" charset="0"/>
              </a:rPr>
              <a:t>Each table discuss and post a term and description in the Padlet. (If a table beats you to it feel free to comment on their response or give it a thumbs up if you agree or thumbs down if you don’t).</a:t>
            </a:r>
          </a:p>
        </p:txBody>
      </p:sp>
      <p:sp>
        <p:nvSpPr>
          <p:cNvPr id="5" name="TextBox 4">
            <a:extLst>
              <a:ext uri="{FF2B5EF4-FFF2-40B4-BE49-F238E27FC236}">
                <a16:creationId xmlns:a16="http://schemas.microsoft.com/office/drawing/2014/main" id="{344CF781-8E74-9350-F182-B95CA08D9EC8}"/>
              </a:ext>
            </a:extLst>
          </p:cNvPr>
          <p:cNvSpPr txBox="1"/>
          <p:nvPr/>
        </p:nvSpPr>
        <p:spPr>
          <a:xfrm>
            <a:off x="2782957" y="750924"/>
            <a:ext cx="1407758" cy="707886"/>
          </a:xfrm>
          <a:prstGeom prst="rect">
            <a:avLst/>
          </a:prstGeom>
          <a:noFill/>
        </p:spPr>
        <p:txBody>
          <a:bodyPr wrap="none" rtlCol="0">
            <a:spAutoFit/>
          </a:bodyPr>
          <a:lstStyle/>
          <a:p>
            <a:r>
              <a:rPr lang="en-GB" sz="4000" dirty="0">
                <a:latin typeface="Patua One" panose="02000000000000000000" pitchFamily="2" charset="0"/>
              </a:rPr>
              <a:t>TASK</a:t>
            </a:r>
          </a:p>
        </p:txBody>
      </p:sp>
      <p:sp>
        <p:nvSpPr>
          <p:cNvPr id="6" name="Text Placeholder 1">
            <a:extLst>
              <a:ext uri="{FF2B5EF4-FFF2-40B4-BE49-F238E27FC236}">
                <a16:creationId xmlns:a16="http://schemas.microsoft.com/office/drawing/2014/main" id="{763E8694-6C1A-41D2-18A9-6E43AF5FB7F1}"/>
              </a:ext>
            </a:extLst>
          </p:cNvPr>
          <p:cNvSpPr>
            <a:spLocks noGrp="1"/>
          </p:cNvSpPr>
          <p:nvPr>
            <p:ph type="body" sz="quarter" idx="13"/>
          </p:nvPr>
        </p:nvSpPr>
        <p:spPr>
          <a:xfrm>
            <a:off x="1815806" y="793971"/>
            <a:ext cx="621792" cy="621792"/>
          </a:xfrm>
          <a:solidFill>
            <a:schemeClr val="accent6">
              <a:lumMod val="75000"/>
            </a:schemeClr>
          </a:solidFill>
        </p:spPr>
        <p:txBody>
          <a:bodyPr/>
          <a:lstStyle/>
          <a:p>
            <a:endParaRPr lang="en-GB" dirty="0"/>
          </a:p>
        </p:txBody>
      </p:sp>
    </p:spTree>
    <p:extLst>
      <p:ext uri="{BB962C8B-B14F-4D97-AF65-F5344CB8AC3E}">
        <p14:creationId xmlns:p14="http://schemas.microsoft.com/office/powerpoint/2010/main" val="11613641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odes of learning graphic with six modes:&#10;1 In-person&#10;2 Hybrid&#10;3 Distance&#10;4 Blended&#10;5 Hyflex&#10;6 Self-directed&#10;">
            <a:extLst>
              <a:ext uri="{FF2B5EF4-FFF2-40B4-BE49-F238E27FC236}">
                <a16:creationId xmlns:a16="http://schemas.microsoft.com/office/drawing/2014/main" id="{9130F92E-5600-8AAF-3DBE-D81504CCF50D}"/>
              </a:ext>
            </a:extLst>
          </p:cNvPr>
          <p:cNvPicPr>
            <a:picLocks noChangeAspect="1"/>
          </p:cNvPicPr>
          <p:nvPr/>
        </p:nvPicPr>
        <p:blipFill>
          <a:blip r:embed="rId2"/>
          <a:stretch>
            <a:fillRect/>
          </a:stretch>
        </p:blipFill>
        <p:spPr>
          <a:xfrm>
            <a:off x="1702904" y="1603512"/>
            <a:ext cx="8786191" cy="4942232"/>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CFE0EC5F-4C8A-33AC-6E7C-BB16E04BEE21}"/>
              </a:ext>
            </a:extLst>
          </p:cNvPr>
          <p:cNvSpPr txBox="1"/>
          <p:nvPr/>
        </p:nvSpPr>
        <p:spPr>
          <a:xfrm>
            <a:off x="2862469" y="720146"/>
            <a:ext cx="5399235" cy="769441"/>
          </a:xfrm>
          <a:prstGeom prst="rect">
            <a:avLst/>
          </a:prstGeom>
          <a:noFill/>
        </p:spPr>
        <p:txBody>
          <a:bodyPr wrap="none" rtlCol="0">
            <a:spAutoFit/>
          </a:bodyPr>
          <a:lstStyle/>
          <a:p>
            <a:r>
              <a:rPr lang="en-GB" sz="4400" dirty="0">
                <a:latin typeface="Patua One" panose="02000000000000000000" pitchFamily="2" charset="0"/>
              </a:rPr>
              <a:t>A frame of reference.</a:t>
            </a:r>
          </a:p>
        </p:txBody>
      </p:sp>
      <p:sp>
        <p:nvSpPr>
          <p:cNvPr id="6" name="Text Placeholder 1">
            <a:extLst>
              <a:ext uri="{FF2B5EF4-FFF2-40B4-BE49-F238E27FC236}">
                <a16:creationId xmlns:a16="http://schemas.microsoft.com/office/drawing/2014/main" id="{F21BCE1D-3442-AFD8-D04D-94CFB51042CE}"/>
              </a:ext>
            </a:extLst>
          </p:cNvPr>
          <p:cNvSpPr>
            <a:spLocks noGrp="1"/>
          </p:cNvSpPr>
          <p:nvPr>
            <p:ph type="body" sz="quarter" idx="13"/>
          </p:nvPr>
        </p:nvSpPr>
        <p:spPr>
          <a:xfrm>
            <a:off x="1815806" y="793971"/>
            <a:ext cx="621792" cy="621792"/>
          </a:xfrm>
          <a:solidFill>
            <a:schemeClr val="accent6">
              <a:lumMod val="75000"/>
            </a:schemeClr>
          </a:solidFill>
        </p:spPr>
        <p:txBody>
          <a:bodyPr/>
          <a:lstStyle/>
          <a:p>
            <a:endParaRPr lang="en-GB" dirty="0"/>
          </a:p>
        </p:txBody>
      </p:sp>
    </p:spTree>
    <p:extLst>
      <p:ext uri="{BB962C8B-B14F-4D97-AF65-F5344CB8AC3E}">
        <p14:creationId xmlns:p14="http://schemas.microsoft.com/office/powerpoint/2010/main" val="16598162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CAB724-8ED0-A64B-A9AC-E9588A0CC780}"/>
              </a:ext>
            </a:extLst>
          </p:cNvPr>
          <p:cNvSpPr>
            <a:spLocks noGrp="1"/>
          </p:cNvSpPr>
          <p:nvPr>
            <p:ph type="title"/>
          </p:nvPr>
        </p:nvSpPr>
        <p:spPr/>
        <p:txBody>
          <a:bodyPr/>
          <a:lstStyle/>
          <a:p>
            <a:r>
              <a:rPr lang="en-GB" dirty="0"/>
              <a:t>Technology to Modality</a:t>
            </a:r>
          </a:p>
        </p:txBody>
      </p:sp>
      <p:pic>
        <p:nvPicPr>
          <p:cNvPr id="7" name="Content Placeholder 6" descr="Venn diagram of the TPACK framework with the overlapping domains of technological knowledge, pedagogical knowledge and content knowledge">
            <a:extLst>
              <a:ext uri="{FF2B5EF4-FFF2-40B4-BE49-F238E27FC236}">
                <a16:creationId xmlns:a16="http://schemas.microsoft.com/office/drawing/2014/main" id="{A9AE2316-1814-64B4-E317-D086A729DF20}"/>
              </a:ext>
            </a:extLst>
          </p:cNvPr>
          <p:cNvPicPr>
            <a:picLocks noGrp="1" noChangeAspect="1"/>
          </p:cNvPicPr>
          <p:nvPr>
            <p:ph sz="half" idx="1"/>
          </p:nvPr>
        </p:nvPicPr>
        <p:blipFill>
          <a:blip r:embed="rId2"/>
          <a:stretch>
            <a:fillRect/>
          </a:stretch>
        </p:blipFill>
        <p:spPr>
          <a:xfrm>
            <a:off x="732274" y="1650558"/>
            <a:ext cx="4475922" cy="4475922"/>
          </a:xfrm>
          <a:prstGeom prst="rect">
            <a:avLst/>
          </a:prstGeom>
          <a:ln>
            <a:noFill/>
          </a:ln>
          <a:effectLst>
            <a:outerShdw blurRad="292100" dist="139700" dir="2700000" algn="tl" rotWithShape="0">
              <a:srgbClr val="333333">
                <a:alpha val="65000"/>
              </a:srgbClr>
            </a:outerShdw>
          </a:effectLst>
        </p:spPr>
      </p:pic>
      <p:pic>
        <p:nvPicPr>
          <p:cNvPr id="8" name="Picture 7" descr="Venn diagram with three overlapping circles representing the three domains of subject, pedagogy and modality">
            <a:extLst>
              <a:ext uri="{FF2B5EF4-FFF2-40B4-BE49-F238E27FC236}">
                <a16:creationId xmlns:a16="http://schemas.microsoft.com/office/drawing/2014/main" id="{BE7B895B-B7F1-102E-1D70-5DC3A56065C2}"/>
              </a:ext>
            </a:extLst>
          </p:cNvPr>
          <p:cNvPicPr>
            <a:picLocks noChangeAspect="1"/>
          </p:cNvPicPr>
          <p:nvPr/>
        </p:nvPicPr>
        <p:blipFill>
          <a:blip r:embed="rId3"/>
          <a:stretch>
            <a:fillRect/>
          </a:stretch>
        </p:blipFill>
        <p:spPr>
          <a:xfrm>
            <a:off x="6345089" y="1635143"/>
            <a:ext cx="4852998" cy="4491337"/>
          </a:xfrm>
          <a:prstGeom prst="rect">
            <a:avLst/>
          </a:prstGeom>
          <a:ln>
            <a:noFill/>
          </a:ln>
          <a:effectLst>
            <a:outerShdw blurRad="292100" dist="139700" dir="2700000" algn="tl" rotWithShape="0">
              <a:srgbClr val="333333">
                <a:alpha val="65000"/>
              </a:srgbClr>
            </a:outerShdw>
          </a:effectLst>
        </p:spPr>
      </p:pic>
      <p:sp>
        <p:nvSpPr>
          <p:cNvPr id="10" name="TextBox 9">
            <a:extLst>
              <a:ext uri="{FF2B5EF4-FFF2-40B4-BE49-F238E27FC236}">
                <a16:creationId xmlns:a16="http://schemas.microsoft.com/office/drawing/2014/main" id="{FEBBC6FA-FD16-F828-5F20-9AB9BF33020E}"/>
              </a:ext>
            </a:extLst>
          </p:cNvPr>
          <p:cNvSpPr txBox="1"/>
          <p:nvPr/>
        </p:nvSpPr>
        <p:spPr>
          <a:xfrm>
            <a:off x="732274" y="6268278"/>
            <a:ext cx="4475922" cy="276999"/>
          </a:xfrm>
          <a:prstGeom prst="rect">
            <a:avLst/>
          </a:prstGeom>
          <a:noFill/>
        </p:spPr>
        <p:txBody>
          <a:bodyPr wrap="square">
            <a:spAutoFit/>
          </a:bodyPr>
          <a:lstStyle/>
          <a:p>
            <a:r>
              <a:rPr lang="en-GB" sz="1200" b="0" i="0" dirty="0">
                <a:solidFill>
                  <a:srgbClr val="231F20"/>
                </a:solidFill>
                <a:effectLst/>
                <a:latin typeface="Patua One" panose="02000000000000000000" pitchFamily="2" charset="0"/>
              </a:rPr>
              <a:t>Reproduced by permission of the publisher, © 2012 by </a:t>
            </a:r>
            <a:r>
              <a:rPr lang="en-GB" sz="1200" b="0" i="0" dirty="0" err="1">
                <a:solidFill>
                  <a:srgbClr val="231F20"/>
                </a:solidFill>
                <a:effectLst/>
                <a:latin typeface="Patua One" panose="02000000000000000000" pitchFamily="2" charset="0"/>
              </a:rPr>
              <a:t>tpack.org</a:t>
            </a:r>
            <a:endParaRPr lang="en-GB" sz="1200" dirty="0">
              <a:solidFill>
                <a:srgbClr val="231F20"/>
              </a:solidFill>
              <a:latin typeface="Patua One" panose="02000000000000000000" pitchFamily="2" charset="0"/>
            </a:endParaRPr>
          </a:p>
        </p:txBody>
      </p:sp>
      <p:sp>
        <p:nvSpPr>
          <p:cNvPr id="11" name="TextBox 10">
            <a:extLst>
              <a:ext uri="{FF2B5EF4-FFF2-40B4-BE49-F238E27FC236}">
                <a16:creationId xmlns:a16="http://schemas.microsoft.com/office/drawing/2014/main" id="{76C6C089-3269-C41D-C124-B644370B26A2}"/>
              </a:ext>
            </a:extLst>
          </p:cNvPr>
          <p:cNvSpPr txBox="1"/>
          <p:nvPr/>
        </p:nvSpPr>
        <p:spPr>
          <a:xfrm>
            <a:off x="6345089" y="6268278"/>
            <a:ext cx="5175676" cy="276999"/>
          </a:xfrm>
          <a:prstGeom prst="rect">
            <a:avLst/>
          </a:prstGeom>
          <a:noFill/>
        </p:spPr>
        <p:txBody>
          <a:bodyPr wrap="square">
            <a:spAutoFit/>
          </a:bodyPr>
          <a:lstStyle/>
          <a:p>
            <a:r>
              <a:rPr lang="en-GB" sz="1200" b="0" i="0" dirty="0" err="1">
                <a:solidFill>
                  <a:srgbClr val="231F20"/>
                </a:solidFill>
                <a:effectLst/>
                <a:latin typeface="Patua One" panose="02000000000000000000" pitchFamily="2" charset="0"/>
              </a:rPr>
              <a:t>SPaM</a:t>
            </a:r>
            <a:r>
              <a:rPr lang="en-GB" sz="1200" b="0" i="0" dirty="0">
                <a:solidFill>
                  <a:srgbClr val="231F20"/>
                </a:solidFill>
                <a:effectLst/>
                <a:latin typeface="Patua One" panose="02000000000000000000" pitchFamily="2" charset="0"/>
              </a:rPr>
              <a:t> Framework © 2022 by Simon Thomson is licensed under CC BY 4.0</a:t>
            </a:r>
            <a:endParaRPr lang="en-GB" sz="1200" dirty="0">
              <a:solidFill>
                <a:srgbClr val="231F20"/>
              </a:solidFill>
              <a:latin typeface="Patua One" panose="02000000000000000000" pitchFamily="2" charset="0"/>
            </a:endParaRPr>
          </a:p>
        </p:txBody>
      </p:sp>
      <p:sp>
        <p:nvSpPr>
          <p:cNvPr id="12" name="Text Placeholder 1">
            <a:extLst>
              <a:ext uri="{FF2B5EF4-FFF2-40B4-BE49-F238E27FC236}">
                <a16:creationId xmlns:a16="http://schemas.microsoft.com/office/drawing/2014/main" id="{9D8B73D4-8C74-0498-D914-7058B592C6F7}"/>
              </a:ext>
            </a:extLst>
          </p:cNvPr>
          <p:cNvSpPr>
            <a:spLocks noGrp="1"/>
          </p:cNvSpPr>
          <p:nvPr>
            <p:ph type="body" sz="quarter" idx="13"/>
          </p:nvPr>
        </p:nvSpPr>
        <p:spPr>
          <a:xfrm>
            <a:off x="1815806" y="793971"/>
            <a:ext cx="621792" cy="621792"/>
          </a:xfrm>
          <a:solidFill>
            <a:schemeClr val="accent6">
              <a:lumMod val="75000"/>
            </a:schemeClr>
          </a:solidFill>
        </p:spPr>
        <p:txBody>
          <a:bodyPr/>
          <a:lstStyle/>
          <a:p>
            <a:endParaRPr lang="en-GB" dirty="0"/>
          </a:p>
        </p:txBody>
      </p:sp>
    </p:spTree>
    <p:extLst>
      <p:ext uri="{BB962C8B-B14F-4D97-AF65-F5344CB8AC3E}">
        <p14:creationId xmlns:p14="http://schemas.microsoft.com/office/powerpoint/2010/main" val="22392456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CAB724-8ED0-A64B-A9AC-E9588A0CC780}"/>
              </a:ext>
            </a:extLst>
          </p:cNvPr>
          <p:cNvSpPr>
            <a:spLocks noGrp="1"/>
          </p:cNvSpPr>
          <p:nvPr>
            <p:ph type="title"/>
          </p:nvPr>
        </p:nvSpPr>
        <p:spPr/>
        <p:txBody>
          <a:bodyPr/>
          <a:lstStyle/>
          <a:p>
            <a:r>
              <a:rPr lang="en-GB" sz="3200" dirty="0" err="1">
                <a:latin typeface="Patua One" panose="02000000000000000000" pitchFamily="2" charset="0"/>
              </a:rPr>
              <a:t>SPaM</a:t>
            </a:r>
            <a:r>
              <a:rPr lang="en-GB" sz="3200" dirty="0">
                <a:latin typeface="Patua One" panose="02000000000000000000" pitchFamily="2" charset="0"/>
              </a:rPr>
              <a:t> – A Framework for Hybrid Education</a:t>
            </a:r>
          </a:p>
        </p:txBody>
      </p:sp>
      <p:sp>
        <p:nvSpPr>
          <p:cNvPr id="11" name="TextBox 10">
            <a:extLst>
              <a:ext uri="{FF2B5EF4-FFF2-40B4-BE49-F238E27FC236}">
                <a16:creationId xmlns:a16="http://schemas.microsoft.com/office/drawing/2014/main" id="{76C6C089-3269-C41D-C124-B644370B26A2}"/>
              </a:ext>
            </a:extLst>
          </p:cNvPr>
          <p:cNvSpPr txBox="1"/>
          <p:nvPr/>
        </p:nvSpPr>
        <p:spPr>
          <a:xfrm>
            <a:off x="673159" y="6491945"/>
            <a:ext cx="5175676" cy="276999"/>
          </a:xfrm>
          <a:prstGeom prst="rect">
            <a:avLst/>
          </a:prstGeom>
          <a:noFill/>
        </p:spPr>
        <p:txBody>
          <a:bodyPr wrap="square">
            <a:spAutoFit/>
          </a:bodyPr>
          <a:lstStyle/>
          <a:p>
            <a:r>
              <a:rPr lang="en-GB" sz="1200" b="0" i="0" dirty="0" err="1">
                <a:solidFill>
                  <a:srgbClr val="231F20"/>
                </a:solidFill>
                <a:effectLst/>
                <a:latin typeface="Patua One" panose="02000000000000000000" pitchFamily="2" charset="0"/>
              </a:rPr>
              <a:t>SPaM</a:t>
            </a:r>
            <a:r>
              <a:rPr lang="en-GB" sz="1200" b="0" i="0" dirty="0">
                <a:solidFill>
                  <a:srgbClr val="231F20"/>
                </a:solidFill>
                <a:effectLst/>
                <a:latin typeface="Patua One" panose="02000000000000000000" pitchFamily="2" charset="0"/>
              </a:rPr>
              <a:t> Framework © 2022 by Simon Thomson is licensed under CC BY 4.0</a:t>
            </a:r>
            <a:endParaRPr lang="en-GB" sz="1200" dirty="0">
              <a:solidFill>
                <a:srgbClr val="231F20"/>
              </a:solidFill>
              <a:latin typeface="Patua One" panose="02000000000000000000" pitchFamily="2" charset="0"/>
            </a:endParaRPr>
          </a:p>
        </p:txBody>
      </p:sp>
      <p:pic>
        <p:nvPicPr>
          <p:cNvPr id="12" name="Content Placeholder 11" descr="Venn diagram with three overlapping circles representing the three domains of subject, pedagogy and modality&#10;Also with three sib-domains of subject pedagogy, subject modality, Pedagogy modality with context written around the outside ">
            <a:extLst>
              <a:ext uri="{FF2B5EF4-FFF2-40B4-BE49-F238E27FC236}">
                <a16:creationId xmlns:a16="http://schemas.microsoft.com/office/drawing/2014/main" id="{C7CC5C29-785F-5EC7-43F1-36FD3AECABDA}"/>
              </a:ext>
            </a:extLst>
          </p:cNvPr>
          <p:cNvPicPr>
            <a:picLocks noGrp="1" noChangeAspect="1"/>
          </p:cNvPicPr>
          <p:nvPr>
            <p:ph sz="half" idx="1"/>
          </p:nvPr>
        </p:nvPicPr>
        <p:blipFill>
          <a:blip r:embed="rId2"/>
          <a:stretch>
            <a:fillRect/>
          </a:stretch>
        </p:blipFill>
        <p:spPr>
          <a:xfrm>
            <a:off x="673159" y="1720570"/>
            <a:ext cx="4664211" cy="4559565"/>
          </a:xfrm>
          <a:prstGeom prst="rect">
            <a:avLst/>
          </a:prstGeom>
          <a:ln>
            <a:noFill/>
          </a:ln>
          <a:effectLst>
            <a:outerShdw blurRad="292100" dist="139700" dir="2700000" algn="tl" rotWithShape="0">
              <a:srgbClr val="333333">
                <a:alpha val="65000"/>
              </a:srgbClr>
            </a:outerShdw>
          </a:effectLst>
        </p:spPr>
      </p:pic>
      <p:sp>
        <p:nvSpPr>
          <p:cNvPr id="14" name="TextBox 13">
            <a:extLst>
              <a:ext uri="{FF2B5EF4-FFF2-40B4-BE49-F238E27FC236}">
                <a16:creationId xmlns:a16="http://schemas.microsoft.com/office/drawing/2014/main" id="{58297E85-6CF2-E70A-7292-EE0EC0CF286B}"/>
              </a:ext>
            </a:extLst>
          </p:cNvPr>
          <p:cNvSpPr txBox="1"/>
          <p:nvPr/>
        </p:nvSpPr>
        <p:spPr>
          <a:xfrm>
            <a:off x="5609749" y="1813567"/>
            <a:ext cx="6582251" cy="4524315"/>
          </a:xfrm>
          <a:prstGeom prst="rect">
            <a:avLst/>
          </a:prstGeom>
          <a:noFill/>
        </p:spPr>
        <p:txBody>
          <a:bodyPr wrap="none" rtlCol="0">
            <a:spAutoFit/>
          </a:bodyPr>
          <a:lstStyle/>
          <a:p>
            <a:pPr marL="285750" indent="-285750">
              <a:buFont typeface="Arial" panose="020B0604020202020204" pitchFamily="34" charset="0"/>
              <a:buChar char="•"/>
            </a:pPr>
            <a:r>
              <a:rPr lang="en-GB" sz="3200" dirty="0">
                <a:latin typeface="Patua One" panose="02000000000000000000" pitchFamily="2" charset="0"/>
              </a:rPr>
              <a:t>Three core knowledge domains</a:t>
            </a:r>
          </a:p>
          <a:p>
            <a:pPr marL="285750" indent="-285750">
              <a:buFont typeface="Arial" panose="020B0604020202020204" pitchFamily="34" charset="0"/>
              <a:buChar char="•"/>
            </a:pPr>
            <a:r>
              <a:rPr lang="en-GB" sz="3200" dirty="0">
                <a:latin typeface="Patua One" panose="02000000000000000000" pitchFamily="2" charset="0"/>
              </a:rPr>
              <a:t>Interlinked – influence each other</a:t>
            </a:r>
          </a:p>
          <a:p>
            <a:pPr marL="285750" indent="-285750">
              <a:buFont typeface="Arial" panose="020B0604020202020204" pitchFamily="34" charset="0"/>
              <a:buChar char="•"/>
            </a:pPr>
            <a:r>
              <a:rPr lang="en-GB" sz="3200" dirty="0">
                <a:latin typeface="Patua One" panose="02000000000000000000" pitchFamily="2" charset="0"/>
              </a:rPr>
              <a:t>A point of reference for:</a:t>
            </a:r>
          </a:p>
          <a:p>
            <a:pPr marL="742950" lvl="1" indent="-285750">
              <a:buFont typeface="Arial" panose="020B0604020202020204" pitchFamily="34" charset="0"/>
              <a:buChar char="•"/>
            </a:pPr>
            <a:r>
              <a:rPr lang="en-GB" sz="3200" dirty="0">
                <a:latin typeface="Patua One" panose="02000000000000000000" pitchFamily="2" charset="0"/>
              </a:rPr>
              <a:t>Curriculum Design</a:t>
            </a:r>
          </a:p>
          <a:p>
            <a:pPr marL="742950" lvl="1" indent="-285750">
              <a:buFont typeface="Arial" panose="020B0604020202020204" pitchFamily="34" charset="0"/>
              <a:buChar char="•"/>
            </a:pPr>
            <a:r>
              <a:rPr lang="en-GB" sz="3200" dirty="0">
                <a:latin typeface="Patua One" panose="02000000000000000000" pitchFamily="2" charset="0"/>
              </a:rPr>
              <a:t>Expertise and Knowledge</a:t>
            </a:r>
          </a:p>
          <a:p>
            <a:pPr marL="742950" lvl="1" indent="-285750">
              <a:buFont typeface="Arial" panose="020B0604020202020204" pitchFamily="34" charset="0"/>
              <a:buChar char="•"/>
            </a:pPr>
            <a:r>
              <a:rPr lang="en-GB" sz="3200" dirty="0">
                <a:latin typeface="Patua One" panose="02000000000000000000" pitchFamily="2" charset="0"/>
              </a:rPr>
              <a:t>Guidance and Support</a:t>
            </a:r>
          </a:p>
          <a:p>
            <a:pPr marL="742950" lvl="1" indent="-285750">
              <a:buFont typeface="Arial" panose="020B0604020202020204" pitchFamily="34" charset="0"/>
              <a:buChar char="•"/>
            </a:pPr>
            <a:r>
              <a:rPr lang="en-GB" sz="3200" dirty="0">
                <a:latin typeface="Patua One" panose="02000000000000000000" pitchFamily="2" charset="0"/>
              </a:rPr>
              <a:t>Policy and Processes</a:t>
            </a:r>
          </a:p>
          <a:p>
            <a:pPr marL="742950" lvl="1" indent="-285750">
              <a:buFont typeface="Arial" panose="020B0604020202020204" pitchFamily="34" charset="0"/>
              <a:buChar char="•"/>
            </a:pPr>
            <a:r>
              <a:rPr lang="en-GB" sz="3200" dirty="0">
                <a:latin typeface="Patua One" panose="02000000000000000000" pitchFamily="2" charset="0"/>
              </a:rPr>
              <a:t>Evaluation and Review</a:t>
            </a:r>
          </a:p>
          <a:p>
            <a:pPr marL="742950" lvl="1" indent="-285750">
              <a:buFont typeface="Arial" panose="020B0604020202020204" pitchFamily="34" charset="0"/>
              <a:buChar char="•"/>
            </a:pPr>
            <a:r>
              <a:rPr lang="en-GB" sz="3200" dirty="0">
                <a:latin typeface="Patua One" panose="02000000000000000000" pitchFamily="2" charset="0"/>
              </a:rPr>
              <a:t>Digital Infrastructure Needs</a:t>
            </a:r>
          </a:p>
        </p:txBody>
      </p:sp>
      <p:sp>
        <p:nvSpPr>
          <p:cNvPr id="16" name="Text Placeholder 1">
            <a:extLst>
              <a:ext uri="{FF2B5EF4-FFF2-40B4-BE49-F238E27FC236}">
                <a16:creationId xmlns:a16="http://schemas.microsoft.com/office/drawing/2014/main" id="{7078070E-6092-0A9C-7545-258B1004F05B}"/>
              </a:ext>
            </a:extLst>
          </p:cNvPr>
          <p:cNvSpPr>
            <a:spLocks noGrp="1"/>
          </p:cNvSpPr>
          <p:nvPr>
            <p:ph type="body" sz="quarter" idx="13"/>
          </p:nvPr>
        </p:nvSpPr>
        <p:spPr>
          <a:xfrm>
            <a:off x="1815806" y="793971"/>
            <a:ext cx="621792" cy="621792"/>
          </a:xfrm>
          <a:solidFill>
            <a:schemeClr val="accent6">
              <a:lumMod val="75000"/>
            </a:schemeClr>
          </a:solidFill>
        </p:spPr>
        <p:txBody>
          <a:bodyPr/>
          <a:lstStyle/>
          <a:p>
            <a:endParaRPr lang="en-GB" dirty="0"/>
          </a:p>
        </p:txBody>
      </p:sp>
    </p:spTree>
    <p:extLst>
      <p:ext uri="{BB962C8B-B14F-4D97-AF65-F5344CB8AC3E}">
        <p14:creationId xmlns:p14="http://schemas.microsoft.com/office/powerpoint/2010/main" val="2903186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8220ECA-BC1B-6077-6A40-945449079908}"/>
              </a:ext>
            </a:extLst>
          </p:cNvPr>
          <p:cNvSpPr>
            <a:spLocks noGrp="1"/>
          </p:cNvSpPr>
          <p:nvPr>
            <p:ph type="sldNum" sz="quarter" idx="11"/>
          </p:nvPr>
        </p:nvSpPr>
        <p:spPr/>
        <p:txBody>
          <a:bodyPr/>
          <a:lstStyle/>
          <a:p>
            <a:pPr rtl="0"/>
            <a:fld id="{CC43B8D3-9A08-F84C-9DD4-44948BA52D4B}" type="slidenum">
              <a:rPr lang="en-GB" smtClean="0"/>
              <a:pPr rtl="0"/>
              <a:t>3</a:t>
            </a:fld>
            <a:endParaRPr lang="en-GB" dirty="0"/>
          </a:p>
        </p:txBody>
      </p:sp>
      <p:sp>
        <p:nvSpPr>
          <p:cNvPr id="4" name="TextBox 3">
            <a:extLst>
              <a:ext uri="{FF2B5EF4-FFF2-40B4-BE49-F238E27FC236}">
                <a16:creationId xmlns:a16="http://schemas.microsoft.com/office/drawing/2014/main" id="{17F76D0B-70A5-1CAA-F9D5-2AA933FA888F}"/>
              </a:ext>
            </a:extLst>
          </p:cNvPr>
          <p:cNvSpPr txBox="1"/>
          <p:nvPr/>
        </p:nvSpPr>
        <p:spPr>
          <a:xfrm>
            <a:off x="2656491" y="827752"/>
            <a:ext cx="8366393" cy="584775"/>
          </a:xfrm>
          <a:prstGeom prst="rect">
            <a:avLst/>
          </a:prstGeom>
          <a:noFill/>
        </p:spPr>
        <p:txBody>
          <a:bodyPr wrap="none" rtlCol="0">
            <a:spAutoFit/>
          </a:bodyPr>
          <a:lstStyle/>
          <a:p>
            <a:r>
              <a:rPr lang="en-GB" sz="3200" dirty="0">
                <a:latin typeface="Patua One" panose="02000000000000000000" pitchFamily="2" charset="0"/>
              </a:rPr>
              <a:t>Crowd Sourced  Notes / Thoughts / Questions</a:t>
            </a:r>
          </a:p>
        </p:txBody>
      </p:sp>
      <p:sp>
        <p:nvSpPr>
          <p:cNvPr id="6" name="TextBox 5">
            <a:extLst>
              <a:ext uri="{FF2B5EF4-FFF2-40B4-BE49-F238E27FC236}">
                <a16:creationId xmlns:a16="http://schemas.microsoft.com/office/drawing/2014/main" id="{961E2664-D577-8145-08FD-82C208013091}"/>
              </a:ext>
            </a:extLst>
          </p:cNvPr>
          <p:cNvSpPr txBox="1"/>
          <p:nvPr/>
        </p:nvSpPr>
        <p:spPr>
          <a:xfrm>
            <a:off x="170793" y="5809621"/>
            <a:ext cx="12021207" cy="707886"/>
          </a:xfrm>
          <a:prstGeom prst="rect">
            <a:avLst/>
          </a:prstGeom>
          <a:noFill/>
        </p:spPr>
        <p:txBody>
          <a:bodyPr wrap="square">
            <a:spAutoFit/>
          </a:bodyPr>
          <a:lstStyle/>
          <a:p>
            <a:r>
              <a:rPr lang="en-GB" sz="4000" dirty="0" err="1">
                <a:solidFill>
                  <a:schemeClr val="accent1">
                    <a:lumMod val="75000"/>
                  </a:schemeClr>
                </a:solidFill>
                <a:latin typeface="Patua One" panose="02000000000000000000" pitchFamily="2" charset="0"/>
              </a:rPr>
              <a:t>Paset</a:t>
            </a:r>
            <a:r>
              <a:rPr lang="en-GB" sz="4000" dirty="0">
                <a:solidFill>
                  <a:schemeClr val="accent1">
                    <a:lumMod val="75000"/>
                  </a:schemeClr>
                </a:solidFill>
                <a:latin typeface="Patua One" panose="02000000000000000000" pitchFamily="2" charset="0"/>
              </a:rPr>
              <a:t> Padlet URL Here ………………………………</a:t>
            </a:r>
          </a:p>
        </p:txBody>
      </p:sp>
      <p:sp>
        <p:nvSpPr>
          <p:cNvPr id="9" name="TextBox 8">
            <a:extLst>
              <a:ext uri="{FF2B5EF4-FFF2-40B4-BE49-F238E27FC236}">
                <a16:creationId xmlns:a16="http://schemas.microsoft.com/office/drawing/2014/main" id="{225E186B-A32C-018D-8FDD-A41EBEF802A2}"/>
              </a:ext>
            </a:extLst>
          </p:cNvPr>
          <p:cNvSpPr txBox="1"/>
          <p:nvPr/>
        </p:nvSpPr>
        <p:spPr>
          <a:xfrm>
            <a:off x="4825470" y="1902178"/>
            <a:ext cx="7124792" cy="3693319"/>
          </a:xfrm>
          <a:prstGeom prst="rect">
            <a:avLst/>
          </a:prstGeom>
          <a:noFill/>
        </p:spPr>
        <p:txBody>
          <a:bodyPr wrap="square" rtlCol="0">
            <a:spAutoFit/>
          </a:bodyPr>
          <a:lstStyle/>
          <a:p>
            <a:pPr marL="285750" indent="-285750">
              <a:buFont typeface="Arial" panose="020B0604020202020204" pitchFamily="34" charset="0"/>
              <a:buChar char="•"/>
            </a:pPr>
            <a:r>
              <a:rPr lang="en-GB" dirty="0">
                <a:latin typeface="Patua One" panose="02000000000000000000" pitchFamily="2" charset="0"/>
              </a:rPr>
              <a:t>Throughout the session please feel free to add:</a:t>
            </a:r>
          </a:p>
          <a:p>
            <a:pPr marL="742950" lvl="1" indent="-285750">
              <a:buFont typeface="Arial" panose="020B0604020202020204" pitchFamily="34" charset="0"/>
              <a:buChar char="•"/>
            </a:pPr>
            <a:r>
              <a:rPr lang="en-GB" dirty="0">
                <a:latin typeface="Patua One" panose="02000000000000000000" pitchFamily="2" charset="0"/>
              </a:rPr>
              <a:t>Comments about the themes/topics we discuss.</a:t>
            </a:r>
          </a:p>
          <a:p>
            <a:pPr marL="742950" lvl="1" indent="-285750">
              <a:buFont typeface="Arial" panose="020B0604020202020204" pitchFamily="34" charset="0"/>
              <a:buChar char="•"/>
            </a:pPr>
            <a:r>
              <a:rPr lang="en-GB" dirty="0">
                <a:latin typeface="Patua One" panose="02000000000000000000" pitchFamily="2" charset="0"/>
              </a:rPr>
              <a:t>Questions related to the session or the wider implications for your own work.</a:t>
            </a:r>
          </a:p>
          <a:p>
            <a:pPr marL="742950" lvl="1" indent="-285750">
              <a:buFont typeface="Arial" panose="020B0604020202020204" pitchFamily="34" charset="0"/>
              <a:buChar char="•"/>
            </a:pPr>
            <a:r>
              <a:rPr lang="en-GB" dirty="0">
                <a:latin typeface="Patua One" panose="02000000000000000000" pitchFamily="2" charset="0"/>
              </a:rPr>
              <a:t>Links to other resources and information to help inform discussions.</a:t>
            </a:r>
          </a:p>
          <a:p>
            <a:pPr marL="742950" lvl="1" indent="-285750">
              <a:buFont typeface="Arial" panose="020B0604020202020204" pitchFamily="34" charset="0"/>
              <a:buChar char="•"/>
            </a:pPr>
            <a:r>
              <a:rPr lang="en-GB" dirty="0">
                <a:latin typeface="Patua One" panose="02000000000000000000" pitchFamily="2" charset="0"/>
              </a:rPr>
              <a:t>Responses to tasks and discussions.</a:t>
            </a:r>
          </a:p>
          <a:p>
            <a:pPr marL="742950" lvl="1" indent="-285750">
              <a:buFont typeface="Arial" panose="020B0604020202020204" pitchFamily="34" charset="0"/>
              <a:buChar char="•"/>
            </a:pPr>
            <a:endParaRPr lang="en-GB" dirty="0">
              <a:latin typeface="Patua One" panose="02000000000000000000" pitchFamily="2" charset="0"/>
            </a:endParaRPr>
          </a:p>
          <a:p>
            <a:pPr marL="742950" lvl="1" indent="-285750">
              <a:buFont typeface="Arial" panose="020B0604020202020204" pitchFamily="34" charset="0"/>
              <a:buChar char="•"/>
            </a:pPr>
            <a:r>
              <a:rPr lang="en-GB" dirty="0">
                <a:latin typeface="Patua One" panose="02000000000000000000" pitchFamily="2" charset="0"/>
              </a:rPr>
              <a:t>Anything else you think is useful / relevant to the conversation and/or longer term strategic approach.</a:t>
            </a:r>
          </a:p>
          <a:p>
            <a:pPr marL="742950" lvl="1" indent="-285750">
              <a:buFont typeface="Arial" panose="020B0604020202020204" pitchFamily="34" charset="0"/>
              <a:buChar char="•"/>
            </a:pPr>
            <a:endParaRPr lang="en-GB" dirty="0">
              <a:latin typeface="Patua One" panose="02000000000000000000" pitchFamily="2" charset="0"/>
            </a:endParaRPr>
          </a:p>
          <a:p>
            <a:pPr marL="285750" indent="-285750">
              <a:buFont typeface="Arial" panose="020B0604020202020204" pitchFamily="34" charset="0"/>
              <a:buChar char="•"/>
            </a:pPr>
            <a:r>
              <a:rPr lang="en-GB" dirty="0">
                <a:latin typeface="Patua One" panose="02000000000000000000" pitchFamily="2" charset="0"/>
              </a:rPr>
              <a:t>Can be useful to indicate whether it is:  Comment / Question / Resource etc</a:t>
            </a:r>
          </a:p>
        </p:txBody>
      </p:sp>
      <p:sp>
        <p:nvSpPr>
          <p:cNvPr id="2" name="Rectangle 1">
            <a:extLst>
              <a:ext uri="{FF2B5EF4-FFF2-40B4-BE49-F238E27FC236}">
                <a16:creationId xmlns:a16="http://schemas.microsoft.com/office/drawing/2014/main" id="{BCE4E2C0-5562-A51A-F6E4-42EF563CE586}"/>
              </a:ext>
            </a:extLst>
          </p:cNvPr>
          <p:cNvSpPr/>
          <p:nvPr/>
        </p:nvSpPr>
        <p:spPr>
          <a:xfrm>
            <a:off x="822960" y="1902178"/>
            <a:ext cx="4002510" cy="369331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Set up a Padlet (or equivalent) for participants to add notes / thoughts or questions throughout the session). </a:t>
            </a:r>
          </a:p>
          <a:p>
            <a:pPr algn="ctr"/>
            <a:endParaRPr lang="en-GB" dirty="0"/>
          </a:p>
          <a:p>
            <a:pPr algn="ctr"/>
            <a:r>
              <a:rPr lang="en-GB" dirty="0"/>
              <a:t>Place the Padlet QR code here.</a:t>
            </a:r>
          </a:p>
        </p:txBody>
      </p:sp>
    </p:spTree>
    <p:extLst>
      <p:ext uri="{BB962C8B-B14F-4D97-AF65-F5344CB8AC3E}">
        <p14:creationId xmlns:p14="http://schemas.microsoft.com/office/powerpoint/2010/main" val="18548489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CAB724-8ED0-A64B-A9AC-E9588A0CC780}"/>
              </a:ext>
            </a:extLst>
          </p:cNvPr>
          <p:cNvSpPr>
            <a:spLocks noGrp="1"/>
          </p:cNvSpPr>
          <p:nvPr>
            <p:ph type="title"/>
          </p:nvPr>
        </p:nvSpPr>
        <p:spPr/>
        <p:txBody>
          <a:bodyPr/>
          <a:lstStyle/>
          <a:p>
            <a:r>
              <a:rPr lang="en-GB" sz="3200" dirty="0" err="1">
                <a:latin typeface="Patua One" panose="02000000000000000000" pitchFamily="2" charset="0"/>
              </a:rPr>
              <a:t>SPaM</a:t>
            </a:r>
            <a:r>
              <a:rPr lang="en-GB" sz="3200" dirty="0">
                <a:latin typeface="Patua One" panose="02000000000000000000" pitchFamily="2" charset="0"/>
              </a:rPr>
              <a:t> – A Framework for Hybrid Education</a:t>
            </a:r>
          </a:p>
        </p:txBody>
      </p:sp>
      <p:sp>
        <p:nvSpPr>
          <p:cNvPr id="11" name="TextBox 10">
            <a:extLst>
              <a:ext uri="{FF2B5EF4-FFF2-40B4-BE49-F238E27FC236}">
                <a16:creationId xmlns:a16="http://schemas.microsoft.com/office/drawing/2014/main" id="{76C6C089-3269-C41D-C124-B644370B26A2}"/>
              </a:ext>
            </a:extLst>
          </p:cNvPr>
          <p:cNvSpPr txBox="1"/>
          <p:nvPr/>
        </p:nvSpPr>
        <p:spPr>
          <a:xfrm>
            <a:off x="818933" y="6582950"/>
            <a:ext cx="5175676" cy="276999"/>
          </a:xfrm>
          <a:prstGeom prst="rect">
            <a:avLst/>
          </a:prstGeom>
          <a:noFill/>
        </p:spPr>
        <p:txBody>
          <a:bodyPr wrap="square">
            <a:spAutoFit/>
          </a:bodyPr>
          <a:lstStyle/>
          <a:p>
            <a:r>
              <a:rPr lang="en-GB" sz="1200" b="0" i="0" dirty="0" err="1">
                <a:solidFill>
                  <a:srgbClr val="231F20"/>
                </a:solidFill>
                <a:effectLst/>
                <a:latin typeface="Patua One" panose="02000000000000000000" pitchFamily="2" charset="0"/>
              </a:rPr>
              <a:t>SPaM</a:t>
            </a:r>
            <a:r>
              <a:rPr lang="en-GB" sz="1200" b="0" i="0" dirty="0">
                <a:solidFill>
                  <a:srgbClr val="231F20"/>
                </a:solidFill>
                <a:effectLst/>
                <a:latin typeface="Patua One" panose="02000000000000000000" pitchFamily="2" charset="0"/>
              </a:rPr>
              <a:t> Framework © 2022 by Simon Thomson is licensed under CC BY 4.0</a:t>
            </a:r>
            <a:endParaRPr lang="en-GB" sz="1200" dirty="0">
              <a:solidFill>
                <a:srgbClr val="231F20"/>
              </a:solidFill>
              <a:latin typeface="Patua One" panose="02000000000000000000" pitchFamily="2" charset="0"/>
            </a:endParaRPr>
          </a:p>
        </p:txBody>
      </p:sp>
      <p:pic>
        <p:nvPicPr>
          <p:cNvPr id="12" name="Content Placeholder 11" descr="Venn diagram with three overlapping circles representing the three domains of subject, pedagogy and modality&#10;Also with three sib-domains of subject pedagogy, subject modality, Pedagogy modality with context written around the outside ">
            <a:extLst>
              <a:ext uri="{FF2B5EF4-FFF2-40B4-BE49-F238E27FC236}">
                <a16:creationId xmlns:a16="http://schemas.microsoft.com/office/drawing/2014/main" id="{C7CC5C29-785F-5EC7-43F1-36FD3AECABDA}"/>
              </a:ext>
            </a:extLst>
          </p:cNvPr>
          <p:cNvPicPr>
            <a:picLocks noGrp="1" noChangeAspect="1"/>
          </p:cNvPicPr>
          <p:nvPr>
            <p:ph sz="half" idx="1"/>
          </p:nvPr>
        </p:nvPicPr>
        <p:blipFill>
          <a:blip r:embed="rId2"/>
          <a:stretch>
            <a:fillRect/>
          </a:stretch>
        </p:blipFill>
        <p:spPr>
          <a:xfrm>
            <a:off x="818933" y="1686643"/>
            <a:ext cx="4664211" cy="4559565"/>
          </a:xfrm>
          <a:prstGeom prst="rect">
            <a:avLst/>
          </a:prstGeom>
          <a:ln>
            <a:noFill/>
          </a:ln>
          <a:effectLst>
            <a:outerShdw blurRad="292100" dist="139700" dir="2700000" algn="tl" rotWithShape="0">
              <a:srgbClr val="333333">
                <a:alpha val="65000"/>
              </a:srgbClr>
            </a:outerShdw>
          </a:effectLst>
        </p:spPr>
      </p:pic>
      <p:graphicFrame>
        <p:nvGraphicFramePr>
          <p:cNvPr id="6" name="Diagram 5">
            <a:extLst>
              <a:ext uri="{FF2B5EF4-FFF2-40B4-BE49-F238E27FC236}">
                <a16:creationId xmlns:a16="http://schemas.microsoft.com/office/drawing/2014/main" id="{291752EC-EDC1-A61C-D762-A031FB996CEB}"/>
              </a:ext>
            </a:extLst>
          </p:cNvPr>
          <p:cNvGraphicFramePr/>
          <p:nvPr>
            <p:extLst>
              <p:ext uri="{D42A27DB-BD31-4B8C-83A1-F6EECF244321}">
                <p14:modId xmlns:p14="http://schemas.microsoft.com/office/powerpoint/2010/main" val="875731367"/>
              </p:ext>
            </p:extLst>
          </p:nvPr>
        </p:nvGraphicFramePr>
        <p:xfrm>
          <a:off x="5857461" y="1707149"/>
          <a:ext cx="5932348" cy="47906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 Placeholder 1">
            <a:extLst>
              <a:ext uri="{FF2B5EF4-FFF2-40B4-BE49-F238E27FC236}">
                <a16:creationId xmlns:a16="http://schemas.microsoft.com/office/drawing/2014/main" id="{3D66150E-EAC8-B3BB-2340-AE178F2877E8}"/>
              </a:ext>
            </a:extLst>
          </p:cNvPr>
          <p:cNvSpPr>
            <a:spLocks noGrp="1"/>
          </p:cNvSpPr>
          <p:nvPr>
            <p:ph type="body" sz="quarter" idx="13"/>
          </p:nvPr>
        </p:nvSpPr>
        <p:spPr>
          <a:xfrm>
            <a:off x="1815806" y="793971"/>
            <a:ext cx="621792" cy="621792"/>
          </a:xfrm>
          <a:solidFill>
            <a:schemeClr val="accent6">
              <a:lumMod val="75000"/>
            </a:schemeClr>
          </a:solidFill>
        </p:spPr>
        <p:txBody>
          <a:bodyPr/>
          <a:lstStyle/>
          <a:p>
            <a:endParaRPr lang="en-GB" dirty="0"/>
          </a:p>
        </p:txBody>
      </p:sp>
    </p:spTree>
    <p:extLst>
      <p:ext uri="{BB962C8B-B14F-4D97-AF65-F5344CB8AC3E}">
        <p14:creationId xmlns:p14="http://schemas.microsoft.com/office/powerpoint/2010/main" val="4811263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B88C3-22C9-7AFF-33C5-C94BB8BA8825}"/>
              </a:ext>
            </a:extLst>
          </p:cNvPr>
          <p:cNvSpPr>
            <a:spLocks noGrp="1"/>
          </p:cNvSpPr>
          <p:nvPr>
            <p:ph type="title"/>
          </p:nvPr>
        </p:nvSpPr>
        <p:spPr/>
        <p:txBody>
          <a:bodyPr rtlCol="0"/>
          <a:lstStyle>
            <a:defPPr>
              <a:defRPr lang="en-GB"/>
            </a:defPPr>
          </a:lstStyle>
          <a:p>
            <a:pPr rtl="0"/>
            <a:r>
              <a:rPr lang="en-GB" dirty="0"/>
              <a:t>Modes of Teaching</a:t>
            </a:r>
          </a:p>
        </p:txBody>
      </p:sp>
      <p:sp>
        <p:nvSpPr>
          <p:cNvPr id="20" name="Text Placeholder 19">
            <a:extLst>
              <a:ext uri="{FF2B5EF4-FFF2-40B4-BE49-F238E27FC236}">
                <a16:creationId xmlns:a16="http://schemas.microsoft.com/office/drawing/2014/main" id="{0E7DB7CA-F98F-DA72-5034-4333A03BD16E}"/>
              </a:ext>
            </a:extLst>
          </p:cNvPr>
          <p:cNvSpPr>
            <a:spLocks noGrp="1"/>
          </p:cNvSpPr>
          <p:nvPr>
            <p:ph type="body" sz="quarter" idx="16"/>
          </p:nvPr>
        </p:nvSpPr>
        <p:spPr/>
        <p:txBody>
          <a:bodyPr rtlCol="0">
            <a:normAutofit/>
          </a:bodyPr>
          <a:lstStyle>
            <a:defPPr>
              <a:defRPr lang="en-GB"/>
            </a:defPPr>
          </a:lstStyle>
          <a:p>
            <a:pPr rtl="0"/>
            <a:r>
              <a:rPr lang="en-GB" dirty="0"/>
              <a:t>In Person </a:t>
            </a:r>
          </a:p>
        </p:txBody>
      </p:sp>
      <p:sp>
        <p:nvSpPr>
          <p:cNvPr id="24" name="Text Placeholder 23">
            <a:extLst>
              <a:ext uri="{FF2B5EF4-FFF2-40B4-BE49-F238E27FC236}">
                <a16:creationId xmlns:a16="http://schemas.microsoft.com/office/drawing/2014/main" id="{F1F9A423-9779-C402-676D-95DA2BDBC1FE}"/>
              </a:ext>
            </a:extLst>
          </p:cNvPr>
          <p:cNvSpPr>
            <a:spLocks noGrp="1"/>
          </p:cNvSpPr>
          <p:nvPr>
            <p:ph type="body" sz="quarter" idx="20"/>
          </p:nvPr>
        </p:nvSpPr>
        <p:spPr/>
        <p:txBody>
          <a:bodyPr rtlCol="0"/>
          <a:lstStyle>
            <a:defPPr>
              <a:defRPr lang="en-GB"/>
            </a:defPPr>
          </a:lstStyle>
          <a:p>
            <a:pPr rtl="0"/>
            <a:r>
              <a:rPr lang="en-GB" dirty="0"/>
              <a:t>On Campus</a:t>
            </a:r>
          </a:p>
        </p:txBody>
      </p:sp>
      <p:sp>
        <p:nvSpPr>
          <p:cNvPr id="21" name="Text Placeholder 20">
            <a:extLst>
              <a:ext uri="{FF2B5EF4-FFF2-40B4-BE49-F238E27FC236}">
                <a16:creationId xmlns:a16="http://schemas.microsoft.com/office/drawing/2014/main" id="{5CF8C408-02FC-4132-F304-040A31BEB4C7}"/>
              </a:ext>
            </a:extLst>
          </p:cNvPr>
          <p:cNvSpPr>
            <a:spLocks noGrp="1"/>
          </p:cNvSpPr>
          <p:nvPr>
            <p:ph type="body" sz="quarter" idx="17"/>
          </p:nvPr>
        </p:nvSpPr>
        <p:spPr/>
        <p:txBody>
          <a:bodyPr rtlCol="0"/>
          <a:lstStyle>
            <a:defPPr>
              <a:defRPr lang="en-GB"/>
            </a:defPPr>
          </a:lstStyle>
          <a:p>
            <a:pPr rtl="0"/>
            <a:r>
              <a:rPr lang="en-GB" dirty="0"/>
              <a:t>Online</a:t>
            </a:r>
          </a:p>
        </p:txBody>
      </p:sp>
      <p:sp>
        <p:nvSpPr>
          <p:cNvPr id="25" name="Text Placeholder 24">
            <a:extLst>
              <a:ext uri="{FF2B5EF4-FFF2-40B4-BE49-F238E27FC236}">
                <a16:creationId xmlns:a16="http://schemas.microsoft.com/office/drawing/2014/main" id="{7C779B74-D561-2EF9-90DE-13F7AB05238C}"/>
              </a:ext>
            </a:extLst>
          </p:cNvPr>
          <p:cNvSpPr>
            <a:spLocks noGrp="1"/>
          </p:cNvSpPr>
          <p:nvPr>
            <p:ph type="body" sz="quarter" idx="21"/>
          </p:nvPr>
        </p:nvSpPr>
        <p:spPr/>
        <p:txBody>
          <a:bodyPr rtlCol="0"/>
          <a:lstStyle>
            <a:defPPr>
              <a:defRPr lang="en-GB"/>
            </a:defPPr>
          </a:lstStyle>
          <a:p>
            <a:pPr rtl="0"/>
            <a:r>
              <a:rPr lang="en-GB" dirty="0"/>
              <a:t>Synchronous</a:t>
            </a:r>
          </a:p>
        </p:txBody>
      </p:sp>
      <p:sp>
        <p:nvSpPr>
          <p:cNvPr id="22" name="Text Placeholder 21">
            <a:extLst>
              <a:ext uri="{FF2B5EF4-FFF2-40B4-BE49-F238E27FC236}">
                <a16:creationId xmlns:a16="http://schemas.microsoft.com/office/drawing/2014/main" id="{371F316B-7439-A04C-9934-FDC516BE79E1}"/>
              </a:ext>
            </a:extLst>
          </p:cNvPr>
          <p:cNvSpPr>
            <a:spLocks noGrp="1"/>
          </p:cNvSpPr>
          <p:nvPr>
            <p:ph type="body" sz="quarter" idx="18"/>
          </p:nvPr>
        </p:nvSpPr>
        <p:spPr/>
        <p:txBody>
          <a:bodyPr rtlCol="0"/>
          <a:lstStyle>
            <a:defPPr>
              <a:defRPr lang="en-GB"/>
            </a:defPPr>
          </a:lstStyle>
          <a:p>
            <a:pPr rtl="0"/>
            <a:r>
              <a:rPr lang="en-GB" dirty="0"/>
              <a:t>In Person</a:t>
            </a:r>
          </a:p>
        </p:txBody>
      </p:sp>
      <p:sp>
        <p:nvSpPr>
          <p:cNvPr id="26" name="Text Placeholder 25">
            <a:extLst>
              <a:ext uri="{FF2B5EF4-FFF2-40B4-BE49-F238E27FC236}">
                <a16:creationId xmlns:a16="http://schemas.microsoft.com/office/drawing/2014/main" id="{9E648394-9EE4-BF99-EA38-32DD42EFCFEB}"/>
              </a:ext>
            </a:extLst>
          </p:cNvPr>
          <p:cNvSpPr>
            <a:spLocks noGrp="1"/>
          </p:cNvSpPr>
          <p:nvPr>
            <p:ph type="body" sz="quarter" idx="22"/>
          </p:nvPr>
        </p:nvSpPr>
        <p:spPr/>
        <p:txBody>
          <a:bodyPr rtlCol="0"/>
          <a:lstStyle>
            <a:defPPr>
              <a:defRPr lang="en-GB"/>
            </a:defPPr>
          </a:lstStyle>
          <a:p>
            <a:pPr rtl="0"/>
            <a:r>
              <a:rPr lang="en-GB" dirty="0"/>
              <a:t>Off Campus</a:t>
            </a:r>
          </a:p>
        </p:txBody>
      </p:sp>
      <p:sp>
        <p:nvSpPr>
          <p:cNvPr id="23" name="Text Placeholder 22">
            <a:extLst>
              <a:ext uri="{FF2B5EF4-FFF2-40B4-BE49-F238E27FC236}">
                <a16:creationId xmlns:a16="http://schemas.microsoft.com/office/drawing/2014/main" id="{2DCAAB9F-9796-6688-532A-91A4A1E4BFFD}"/>
              </a:ext>
            </a:extLst>
          </p:cNvPr>
          <p:cNvSpPr>
            <a:spLocks noGrp="1"/>
          </p:cNvSpPr>
          <p:nvPr>
            <p:ph type="body" sz="quarter" idx="19"/>
          </p:nvPr>
        </p:nvSpPr>
        <p:spPr/>
        <p:txBody>
          <a:bodyPr rtlCol="0"/>
          <a:lstStyle>
            <a:defPPr>
              <a:defRPr lang="en-GB"/>
            </a:defPPr>
          </a:lstStyle>
          <a:p>
            <a:pPr rtl="0"/>
            <a:r>
              <a:rPr lang="en-GB" dirty="0"/>
              <a:t>Online</a:t>
            </a:r>
          </a:p>
        </p:txBody>
      </p:sp>
      <p:sp>
        <p:nvSpPr>
          <p:cNvPr id="27" name="Text Placeholder 26">
            <a:extLst>
              <a:ext uri="{FF2B5EF4-FFF2-40B4-BE49-F238E27FC236}">
                <a16:creationId xmlns:a16="http://schemas.microsoft.com/office/drawing/2014/main" id="{EE798D5E-E47D-F58E-9F02-50706F2BBC71}"/>
              </a:ext>
            </a:extLst>
          </p:cNvPr>
          <p:cNvSpPr>
            <a:spLocks noGrp="1"/>
          </p:cNvSpPr>
          <p:nvPr>
            <p:ph type="body" sz="quarter" idx="23"/>
          </p:nvPr>
        </p:nvSpPr>
        <p:spPr/>
        <p:txBody>
          <a:bodyPr rtlCol="0"/>
          <a:lstStyle>
            <a:defPPr>
              <a:defRPr lang="en-GB"/>
            </a:defPPr>
          </a:lstStyle>
          <a:p>
            <a:pPr rtl="0"/>
            <a:r>
              <a:rPr lang="en-GB" dirty="0"/>
              <a:t>Asynchronous</a:t>
            </a:r>
          </a:p>
        </p:txBody>
      </p:sp>
      <p:pic>
        <p:nvPicPr>
          <p:cNvPr id="19" name="Picture Placeholder 18" descr="Schoolhouse with solid fill">
            <a:extLst>
              <a:ext uri="{FF2B5EF4-FFF2-40B4-BE49-F238E27FC236}">
                <a16:creationId xmlns:a16="http://schemas.microsoft.com/office/drawing/2014/main" id="{E6424D96-1153-B052-A5F4-9ABDB845BA86}"/>
              </a:ext>
            </a:extLst>
          </p:cNvPr>
          <p:cNvPicPr>
            <a:picLocks noGrp="1" noChangeAspect="1"/>
          </p:cNvPicPr>
          <p:nvPr>
            <p:ph type="pic" sz="quarter" idx="14"/>
          </p:nvPr>
        </p:nvPicPr>
        <p:blipFill>
          <a:blip r:embed="rId3">
            <a:extLst>
              <a:ext uri="{96DAC541-7B7A-43D3-8B79-37D633B846F1}">
                <asvg:svgBlip xmlns:asvg="http://schemas.microsoft.com/office/drawing/2016/SVG/main" r:embed="rId4"/>
              </a:ext>
            </a:extLst>
          </a:blip>
          <a:srcRect/>
          <a:stretch>
            <a:fillRect/>
          </a:stretch>
        </p:blipFill>
        <p:spPr>
          <a:xfrm>
            <a:off x="4332288" y="2339975"/>
            <a:ext cx="1389062" cy="1389063"/>
          </a:xfrm>
        </p:spPr>
      </p:pic>
      <p:pic>
        <p:nvPicPr>
          <p:cNvPr id="15" name="Picture Placeholder 14" descr="Online meeting with solid fill">
            <a:extLst>
              <a:ext uri="{FF2B5EF4-FFF2-40B4-BE49-F238E27FC236}">
                <a16:creationId xmlns:a16="http://schemas.microsoft.com/office/drawing/2014/main" id="{CA25F792-E4A3-F7D7-D4DD-2BAD8C9D03C0}"/>
              </a:ext>
            </a:extLst>
          </p:cNvPr>
          <p:cNvPicPr>
            <a:picLocks noGrp="1" noChangeAspect="1"/>
          </p:cNvPicPr>
          <p:nvPr>
            <p:ph type="pic" sz="quarter" idx="15"/>
          </p:nvPr>
        </p:nvPicPr>
        <p:blipFill>
          <a:blip r:embed="rId5">
            <a:extLst>
              <a:ext uri="{96DAC541-7B7A-43D3-8B79-37D633B846F1}">
                <asvg:svgBlip xmlns:asvg="http://schemas.microsoft.com/office/drawing/2016/SVG/main" r:embed="rId6"/>
              </a:ext>
            </a:extLst>
          </a:blip>
          <a:srcRect/>
          <a:stretch>
            <a:fillRect/>
          </a:stretch>
        </p:blipFill>
        <p:spPr/>
      </p:pic>
      <p:pic>
        <p:nvPicPr>
          <p:cNvPr id="17" name="Picture Placeholder 16" descr="Remote learning language with solid fill">
            <a:extLst>
              <a:ext uri="{FF2B5EF4-FFF2-40B4-BE49-F238E27FC236}">
                <a16:creationId xmlns:a16="http://schemas.microsoft.com/office/drawing/2014/main" id="{6E0006EC-DD17-679B-94A5-8A185D00C488}"/>
              </a:ext>
            </a:extLst>
          </p:cNvPr>
          <p:cNvPicPr>
            <a:picLocks noGrp="1" noChangeAspect="1"/>
          </p:cNvPicPr>
          <p:nvPr>
            <p:ph type="pic" sz="quarter" idx="25"/>
          </p:nvPr>
        </p:nvPicPr>
        <p:blipFill>
          <a:blip r:embed="rId7">
            <a:extLst>
              <a:ext uri="{96DAC541-7B7A-43D3-8B79-37D633B846F1}">
                <asvg:svgBlip xmlns:asvg="http://schemas.microsoft.com/office/drawing/2016/SVG/main" r:embed="rId8"/>
              </a:ext>
            </a:extLst>
          </a:blip>
          <a:srcRect/>
          <a:stretch>
            <a:fillRect/>
          </a:stretch>
        </p:blipFill>
        <p:spPr/>
      </p:pic>
      <p:pic>
        <p:nvPicPr>
          <p:cNvPr id="30" name="Picture Placeholder 29" descr="Forest scene with solid fill">
            <a:extLst>
              <a:ext uri="{FF2B5EF4-FFF2-40B4-BE49-F238E27FC236}">
                <a16:creationId xmlns:a16="http://schemas.microsoft.com/office/drawing/2014/main" id="{586EAD02-5820-6EBE-C27A-D805A62FE230}"/>
              </a:ext>
            </a:extLst>
          </p:cNvPr>
          <p:cNvPicPr>
            <a:picLocks noGrp="1" noChangeAspect="1"/>
          </p:cNvPicPr>
          <p:nvPr>
            <p:ph type="pic" sz="quarter" idx="24"/>
          </p:nvPr>
        </p:nvPicPr>
        <p:blipFill>
          <a:blip r:embed="rId9">
            <a:extLst>
              <a:ext uri="{96DAC541-7B7A-43D3-8B79-37D633B846F1}">
                <asvg:svgBlip xmlns:asvg="http://schemas.microsoft.com/office/drawing/2016/SVG/main" r:embed="rId10"/>
              </a:ext>
            </a:extLst>
          </a:blip>
          <a:srcRect/>
          <a:stretch>
            <a:fillRect/>
          </a:stretch>
        </p:blipFill>
        <p:spPr/>
      </p:pic>
      <p:sp>
        <p:nvSpPr>
          <p:cNvPr id="38" name="Text Placeholder 1">
            <a:extLst>
              <a:ext uri="{FF2B5EF4-FFF2-40B4-BE49-F238E27FC236}">
                <a16:creationId xmlns:a16="http://schemas.microsoft.com/office/drawing/2014/main" id="{9BBEAB16-82C4-6C55-19F2-7A470BAAEEA5}"/>
              </a:ext>
            </a:extLst>
          </p:cNvPr>
          <p:cNvSpPr>
            <a:spLocks noGrp="1"/>
          </p:cNvSpPr>
          <p:nvPr>
            <p:ph type="body" sz="quarter" idx="13"/>
          </p:nvPr>
        </p:nvSpPr>
        <p:spPr>
          <a:xfrm>
            <a:off x="1815806" y="793971"/>
            <a:ext cx="621792" cy="621792"/>
          </a:xfrm>
          <a:solidFill>
            <a:schemeClr val="accent6">
              <a:lumMod val="75000"/>
            </a:schemeClr>
          </a:solidFill>
        </p:spPr>
        <p:txBody>
          <a:bodyPr/>
          <a:lstStyle/>
          <a:p>
            <a:endParaRPr lang="en-GB" dirty="0"/>
          </a:p>
        </p:txBody>
      </p:sp>
    </p:spTree>
    <p:extLst>
      <p:ext uri="{BB962C8B-B14F-4D97-AF65-F5344CB8AC3E}">
        <p14:creationId xmlns:p14="http://schemas.microsoft.com/office/powerpoint/2010/main" val="28285375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CAB724-8ED0-A64B-A9AC-E9588A0CC780}"/>
              </a:ext>
            </a:extLst>
          </p:cNvPr>
          <p:cNvSpPr>
            <a:spLocks noGrp="1"/>
          </p:cNvSpPr>
          <p:nvPr>
            <p:ph type="title"/>
          </p:nvPr>
        </p:nvSpPr>
        <p:spPr/>
        <p:txBody>
          <a:bodyPr/>
          <a:lstStyle/>
          <a:p>
            <a:r>
              <a:rPr lang="en-GB" sz="3200" dirty="0">
                <a:latin typeface="Patua One" panose="02000000000000000000" pitchFamily="2" charset="0"/>
              </a:rPr>
              <a:t>Considerations of Modality</a:t>
            </a:r>
          </a:p>
        </p:txBody>
      </p:sp>
      <p:sp>
        <p:nvSpPr>
          <p:cNvPr id="9" name="TextBox 8">
            <a:extLst>
              <a:ext uri="{FF2B5EF4-FFF2-40B4-BE49-F238E27FC236}">
                <a16:creationId xmlns:a16="http://schemas.microsoft.com/office/drawing/2014/main" id="{93863195-A21C-EF28-6717-8BD14C9E29BF}"/>
              </a:ext>
            </a:extLst>
          </p:cNvPr>
          <p:cNvSpPr txBox="1"/>
          <p:nvPr/>
        </p:nvSpPr>
        <p:spPr>
          <a:xfrm>
            <a:off x="977703" y="1748459"/>
            <a:ext cx="10236593" cy="4524315"/>
          </a:xfrm>
          <a:prstGeom prst="rect">
            <a:avLst/>
          </a:prstGeom>
          <a:noFill/>
        </p:spPr>
        <p:txBody>
          <a:bodyPr wrap="square" rtlCol="0">
            <a:spAutoFit/>
          </a:bodyPr>
          <a:lstStyle/>
          <a:p>
            <a:pPr marL="285750" indent="-285750">
              <a:buFont typeface="Arial" panose="020B0604020202020204" pitchFamily="34" charset="0"/>
              <a:buChar char="•"/>
            </a:pPr>
            <a:r>
              <a:rPr lang="en-GB" sz="3200" dirty="0">
                <a:latin typeface="Patua One" panose="02000000000000000000" pitchFamily="2" charset="0"/>
              </a:rPr>
              <a:t>What can/can’t be taught through certain modes?</a:t>
            </a:r>
          </a:p>
          <a:p>
            <a:pPr marL="285750" indent="-285750">
              <a:buFont typeface="Arial" panose="020B0604020202020204" pitchFamily="34" charset="0"/>
              <a:buChar char="•"/>
            </a:pPr>
            <a:r>
              <a:rPr lang="en-GB" sz="3200" dirty="0">
                <a:latin typeface="Patua One" panose="02000000000000000000" pitchFamily="2" charset="0"/>
              </a:rPr>
              <a:t>How accessible are particular modes of learning?</a:t>
            </a:r>
          </a:p>
          <a:p>
            <a:pPr marL="285750" indent="-285750">
              <a:buFont typeface="Arial" panose="020B0604020202020204" pitchFamily="34" charset="0"/>
              <a:buChar char="•"/>
            </a:pPr>
            <a:r>
              <a:rPr lang="en-GB" sz="3200" dirty="0">
                <a:latin typeface="Patua One" panose="02000000000000000000" pitchFamily="2" charset="0"/>
              </a:rPr>
              <a:t>To what extent can certain modes support student participation, engagement and active learning?</a:t>
            </a:r>
          </a:p>
          <a:p>
            <a:pPr marL="285750" indent="-285750">
              <a:buFont typeface="Arial" panose="020B0604020202020204" pitchFamily="34" charset="0"/>
              <a:buChar char="•"/>
            </a:pPr>
            <a:r>
              <a:rPr lang="en-GB" sz="3200" dirty="0">
                <a:latin typeface="Patua One" panose="02000000000000000000" pitchFamily="2" charset="0"/>
              </a:rPr>
              <a:t>To what extent can certain modes support cohort cohesion and student well-being?</a:t>
            </a:r>
          </a:p>
          <a:p>
            <a:pPr marL="285750" indent="-285750">
              <a:buFont typeface="Arial" panose="020B0604020202020204" pitchFamily="34" charset="0"/>
              <a:buChar char="•"/>
            </a:pPr>
            <a:r>
              <a:rPr lang="en-GB" sz="3200" dirty="0">
                <a:latin typeface="Patua One" panose="02000000000000000000" pitchFamily="2" charset="0"/>
              </a:rPr>
              <a:t>Which modes work best for certain activities?</a:t>
            </a:r>
          </a:p>
          <a:p>
            <a:pPr marL="285750" indent="-285750">
              <a:buFont typeface="Arial" panose="020B0604020202020204" pitchFamily="34" charset="0"/>
              <a:buChar char="•"/>
            </a:pPr>
            <a:endParaRPr lang="en-GB" sz="3200" dirty="0">
              <a:latin typeface="Patua One" panose="02000000000000000000" pitchFamily="2" charset="0"/>
            </a:endParaRPr>
          </a:p>
          <a:p>
            <a:pPr marL="285750" indent="-285750">
              <a:buFont typeface="Arial" panose="020B0604020202020204" pitchFamily="34" charset="0"/>
              <a:buChar char="•"/>
            </a:pPr>
            <a:r>
              <a:rPr lang="en-GB" sz="3200" dirty="0">
                <a:latin typeface="Patua One" panose="02000000000000000000" pitchFamily="2" charset="0"/>
              </a:rPr>
              <a:t>What else might we consider? (10 minute discussion)</a:t>
            </a:r>
          </a:p>
        </p:txBody>
      </p:sp>
      <p:sp>
        <p:nvSpPr>
          <p:cNvPr id="10" name="Text Placeholder 1">
            <a:extLst>
              <a:ext uri="{FF2B5EF4-FFF2-40B4-BE49-F238E27FC236}">
                <a16:creationId xmlns:a16="http://schemas.microsoft.com/office/drawing/2014/main" id="{ABB67F62-3310-B50C-35AB-765010266EA6}"/>
              </a:ext>
            </a:extLst>
          </p:cNvPr>
          <p:cNvSpPr>
            <a:spLocks noGrp="1"/>
          </p:cNvSpPr>
          <p:nvPr>
            <p:ph type="body" sz="quarter" idx="13"/>
          </p:nvPr>
        </p:nvSpPr>
        <p:spPr>
          <a:xfrm>
            <a:off x="1815806" y="793971"/>
            <a:ext cx="621792" cy="621792"/>
          </a:xfrm>
          <a:solidFill>
            <a:schemeClr val="accent6">
              <a:lumMod val="75000"/>
            </a:schemeClr>
          </a:solidFill>
        </p:spPr>
        <p:txBody>
          <a:bodyPr/>
          <a:lstStyle/>
          <a:p>
            <a:endParaRPr lang="en-GB" dirty="0"/>
          </a:p>
        </p:txBody>
      </p:sp>
    </p:spTree>
    <p:extLst>
      <p:ext uri="{BB962C8B-B14F-4D97-AF65-F5344CB8AC3E}">
        <p14:creationId xmlns:p14="http://schemas.microsoft.com/office/powerpoint/2010/main" val="7121109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8220ECA-BC1B-6077-6A40-945449079908}"/>
              </a:ext>
            </a:extLst>
          </p:cNvPr>
          <p:cNvSpPr>
            <a:spLocks noGrp="1"/>
          </p:cNvSpPr>
          <p:nvPr>
            <p:ph type="sldNum" sz="quarter" idx="11"/>
          </p:nvPr>
        </p:nvSpPr>
        <p:spPr/>
        <p:txBody>
          <a:bodyPr/>
          <a:lstStyle/>
          <a:p>
            <a:pPr rtl="0"/>
            <a:fld id="{CC43B8D3-9A08-F84C-9DD4-44948BA52D4B}" type="slidenum">
              <a:rPr lang="en-GB" smtClean="0"/>
              <a:pPr rtl="0"/>
              <a:t>33</a:t>
            </a:fld>
            <a:endParaRPr lang="en-GB" dirty="0"/>
          </a:p>
        </p:txBody>
      </p:sp>
      <p:sp>
        <p:nvSpPr>
          <p:cNvPr id="4" name="TextBox 3">
            <a:extLst>
              <a:ext uri="{FF2B5EF4-FFF2-40B4-BE49-F238E27FC236}">
                <a16:creationId xmlns:a16="http://schemas.microsoft.com/office/drawing/2014/main" id="{17F76D0B-70A5-1CAA-F9D5-2AA933FA888F}"/>
              </a:ext>
            </a:extLst>
          </p:cNvPr>
          <p:cNvSpPr txBox="1"/>
          <p:nvPr/>
        </p:nvSpPr>
        <p:spPr>
          <a:xfrm>
            <a:off x="2656491" y="827752"/>
            <a:ext cx="8366393" cy="584775"/>
          </a:xfrm>
          <a:prstGeom prst="rect">
            <a:avLst/>
          </a:prstGeom>
          <a:noFill/>
        </p:spPr>
        <p:txBody>
          <a:bodyPr wrap="none" rtlCol="0">
            <a:spAutoFit/>
          </a:bodyPr>
          <a:lstStyle/>
          <a:p>
            <a:r>
              <a:rPr lang="en-GB" sz="3200" dirty="0">
                <a:latin typeface="Patua One" panose="02000000000000000000" pitchFamily="2" charset="0"/>
              </a:rPr>
              <a:t>Crowd Sourced  Notes / Thoughts / Questions</a:t>
            </a:r>
          </a:p>
        </p:txBody>
      </p:sp>
      <p:sp>
        <p:nvSpPr>
          <p:cNvPr id="6" name="TextBox 5">
            <a:extLst>
              <a:ext uri="{FF2B5EF4-FFF2-40B4-BE49-F238E27FC236}">
                <a16:creationId xmlns:a16="http://schemas.microsoft.com/office/drawing/2014/main" id="{961E2664-D577-8145-08FD-82C208013091}"/>
              </a:ext>
            </a:extLst>
          </p:cNvPr>
          <p:cNvSpPr txBox="1"/>
          <p:nvPr/>
        </p:nvSpPr>
        <p:spPr>
          <a:xfrm>
            <a:off x="170793" y="5809621"/>
            <a:ext cx="12021207" cy="707886"/>
          </a:xfrm>
          <a:prstGeom prst="rect">
            <a:avLst/>
          </a:prstGeom>
          <a:noFill/>
        </p:spPr>
        <p:txBody>
          <a:bodyPr wrap="square">
            <a:spAutoFit/>
          </a:bodyPr>
          <a:lstStyle/>
          <a:p>
            <a:r>
              <a:rPr lang="en-GB" sz="4000" dirty="0" err="1">
                <a:solidFill>
                  <a:schemeClr val="accent1">
                    <a:lumMod val="75000"/>
                  </a:schemeClr>
                </a:solidFill>
                <a:latin typeface="Patua One" panose="02000000000000000000" pitchFamily="2" charset="0"/>
              </a:rPr>
              <a:t>Paset</a:t>
            </a:r>
            <a:r>
              <a:rPr lang="en-GB" sz="4000" dirty="0">
                <a:solidFill>
                  <a:schemeClr val="accent1">
                    <a:lumMod val="75000"/>
                  </a:schemeClr>
                </a:solidFill>
                <a:latin typeface="Patua One" panose="02000000000000000000" pitchFamily="2" charset="0"/>
              </a:rPr>
              <a:t> Padlet URL Here ………………………………</a:t>
            </a:r>
          </a:p>
        </p:txBody>
      </p:sp>
      <p:sp>
        <p:nvSpPr>
          <p:cNvPr id="9" name="TextBox 8">
            <a:extLst>
              <a:ext uri="{FF2B5EF4-FFF2-40B4-BE49-F238E27FC236}">
                <a16:creationId xmlns:a16="http://schemas.microsoft.com/office/drawing/2014/main" id="{225E186B-A32C-018D-8FDD-A41EBEF802A2}"/>
              </a:ext>
            </a:extLst>
          </p:cNvPr>
          <p:cNvSpPr txBox="1"/>
          <p:nvPr/>
        </p:nvSpPr>
        <p:spPr>
          <a:xfrm>
            <a:off x="5065500" y="3287908"/>
            <a:ext cx="6113040" cy="646331"/>
          </a:xfrm>
          <a:prstGeom prst="rect">
            <a:avLst/>
          </a:prstGeom>
          <a:noFill/>
        </p:spPr>
        <p:txBody>
          <a:bodyPr wrap="square" rtlCol="0">
            <a:spAutoFit/>
          </a:bodyPr>
          <a:lstStyle/>
          <a:p>
            <a:pPr marL="285750" indent="-285750">
              <a:buFont typeface="Arial" panose="020B0604020202020204" pitchFamily="34" charset="0"/>
              <a:buChar char="•"/>
            </a:pPr>
            <a:r>
              <a:rPr lang="en-GB" dirty="0">
                <a:latin typeface="Patua One" panose="02000000000000000000" pitchFamily="2" charset="0"/>
              </a:rPr>
              <a:t>Reminder to use the Padlet to share responses to the questions posed on the previous slide.</a:t>
            </a:r>
          </a:p>
        </p:txBody>
      </p:sp>
      <p:sp>
        <p:nvSpPr>
          <p:cNvPr id="2" name="Rectangle 1">
            <a:extLst>
              <a:ext uri="{FF2B5EF4-FFF2-40B4-BE49-F238E27FC236}">
                <a16:creationId xmlns:a16="http://schemas.microsoft.com/office/drawing/2014/main" id="{BCE4E2C0-5562-A51A-F6E4-42EF563CE586}"/>
              </a:ext>
            </a:extLst>
          </p:cNvPr>
          <p:cNvSpPr/>
          <p:nvPr/>
        </p:nvSpPr>
        <p:spPr>
          <a:xfrm>
            <a:off x="822960" y="1902178"/>
            <a:ext cx="4002510" cy="369331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Set up a Padlet (or equivalent) for participants to add notes / thoughts or questions throughout the session). </a:t>
            </a:r>
          </a:p>
          <a:p>
            <a:pPr algn="ctr"/>
            <a:endParaRPr lang="en-GB" dirty="0"/>
          </a:p>
          <a:p>
            <a:pPr algn="ctr"/>
            <a:r>
              <a:rPr lang="en-GB" dirty="0"/>
              <a:t>Place the Padlet QR code here.</a:t>
            </a:r>
          </a:p>
        </p:txBody>
      </p:sp>
    </p:spTree>
    <p:extLst>
      <p:ext uri="{BB962C8B-B14F-4D97-AF65-F5344CB8AC3E}">
        <p14:creationId xmlns:p14="http://schemas.microsoft.com/office/powerpoint/2010/main" val="950862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E33FF92-8AE6-34EE-9E92-FED1FE196C9F}"/>
              </a:ext>
            </a:extLst>
          </p:cNvPr>
          <p:cNvSpPr>
            <a:spLocks noGrp="1"/>
          </p:cNvSpPr>
          <p:nvPr>
            <p:ph type="title"/>
          </p:nvPr>
        </p:nvSpPr>
        <p:spPr>
          <a:xfrm>
            <a:off x="3985591" y="2304288"/>
            <a:ext cx="7480985" cy="2432304"/>
          </a:xfrm>
        </p:spPr>
        <p:txBody>
          <a:bodyPr rtlCol="0"/>
          <a:lstStyle>
            <a:defPPr>
              <a:defRPr lang="en-GB"/>
            </a:defPPr>
          </a:lstStyle>
          <a:p>
            <a:pPr rtl="0"/>
            <a:r>
              <a:rPr lang="en-GB" dirty="0">
                <a:latin typeface="Patua One" panose="02000000000000000000" pitchFamily="2" charset="0"/>
              </a:rPr>
              <a:t>Part 3 </a:t>
            </a:r>
            <a:br>
              <a:rPr lang="en-GB" dirty="0">
                <a:latin typeface="Patua One" panose="02000000000000000000" pitchFamily="2" charset="0"/>
              </a:rPr>
            </a:br>
            <a:r>
              <a:rPr lang="en-GB" dirty="0">
                <a:latin typeface="Patua One" panose="02000000000000000000" pitchFamily="2" charset="0"/>
              </a:rPr>
              <a:t>The Considered Curriculum.</a:t>
            </a:r>
            <a:endParaRPr lang="en-GB" dirty="0"/>
          </a:p>
        </p:txBody>
      </p:sp>
      <p:sp>
        <p:nvSpPr>
          <p:cNvPr id="6" name="TextBox 5">
            <a:extLst>
              <a:ext uri="{FF2B5EF4-FFF2-40B4-BE49-F238E27FC236}">
                <a16:creationId xmlns:a16="http://schemas.microsoft.com/office/drawing/2014/main" id="{7B11192F-71ED-2BBB-84F4-8C9DDD219865}"/>
              </a:ext>
            </a:extLst>
          </p:cNvPr>
          <p:cNvSpPr txBox="1"/>
          <p:nvPr/>
        </p:nvSpPr>
        <p:spPr>
          <a:xfrm>
            <a:off x="1093305" y="3720929"/>
            <a:ext cx="1311965" cy="1015663"/>
          </a:xfrm>
          <a:prstGeom prst="rect">
            <a:avLst/>
          </a:prstGeom>
          <a:noFill/>
        </p:spPr>
        <p:txBody>
          <a:bodyPr wrap="square" rtlCol="0">
            <a:spAutoFit/>
          </a:bodyPr>
          <a:lstStyle/>
          <a:p>
            <a:r>
              <a:rPr lang="en-GB" sz="6000" dirty="0">
                <a:latin typeface="Patua One" panose="02000000000000000000" pitchFamily="2" charset="0"/>
              </a:rPr>
              <a:t>30</a:t>
            </a:r>
          </a:p>
        </p:txBody>
      </p:sp>
      <p:sp>
        <p:nvSpPr>
          <p:cNvPr id="7" name="TextBox 6">
            <a:extLst>
              <a:ext uri="{FF2B5EF4-FFF2-40B4-BE49-F238E27FC236}">
                <a16:creationId xmlns:a16="http://schemas.microsoft.com/office/drawing/2014/main" id="{03C72ECE-FEE4-C6E4-57E6-03C85033C341}"/>
              </a:ext>
            </a:extLst>
          </p:cNvPr>
          <p:cNvSpPr txBox="1"/>
          <p:nvPr/>
        </p:nvSpPr>
        <p:spPr>
          <a:xfrm>
            <a:off x="1013792" y="4551926"/>
            <a:ext cx="1241045" cy="369332"/>
          </a:xfrm>
          <a:prstGeom prst="rect">
            <a:avLst/>
          </a:prstGeom>
          <a:noFill/>
        </p:spPr>
        <p:txBody>
          <a:bodyPr wrap="none" rtlCol="0">
            <a:spAutoFit/>
          </a:bodyPr>
          <a:lstStyle/>
          <a:p>
            <a:r>
              <a:rPr lang="en-GB" dirty="0">
                <a:latin typeface="Patua One" panose="02000000000000000000" pitchFamily="2" charset="0"/>
              </a:rPr>
              <a:t>mins (</a:t>
            </a:r>
            <a:r>
              <a:rPr lang="en-GB" dirty="0" err="1">
                <a:latin typeface="Patua One" panose="02000000000000000000" pitchFamily="2" charset="0"/>
              </a:rPr>
              <a:t>ish</a:t>
            </a:r>
            <a:r>
              <a:rPr lang="en-GB" dirty="0">
                <a:latin typeface="Patua One" panose="02000000000000000000" pitchFamily="2" charset="0"/>
              </a:rPr>
              <a:t>).</a:t>
            </a:r>
          </a:p>
        </p:txBody>
      </p:sp>
    </p:spTree>
    <p:extLst>
      <p:ext uri="{BB962C8B-B14F-4D97-AF65-F5344CB8AC3E}">
        <p14:creationId xmlns:p14="http://schemas.microsoft.com/office/powerpoint/2010/main" val="32874085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E46C7FB9-1D67-4C73-7AAC-B157D99BC809}"/>
              </a:ext>
            </a:extLst>
          </p:cNvPr>
          <p:cNvSpPr>
            <a:spLocks noGrp="1"/>
          </p:cNvSpPr>
          <p:nvPr>
            <p:ph type="title"/>
          </p:nvPr>
        </p:nvSpPr>
        <p:spPr>
          <a:xfrm>
            <a:off x="825611" y="553542"/>
            <a:ext cx="8951976" cy="4628057"/>
          </a:xfrm>
        </p:spPr>
        <p:txBody>
          <a:bodyPr rtlCol="0"/>
          <a:lstStyle>
            <a:defPPr>
              <a:defRPr lang="en-GB"/>
            </a:defPPr>
          </a:lstStyle>
          <a:p>
            <a:pPr rtl="0"/>
            <a:r>
              <a:rPr lang="en-GB" dirty="0">
                <a:latin typeface="Patua One" panose="02000000000000000000" pitchFamily="2" charset="0"/>
              </a:rPr>
              <a:t>A ‘considered curriculum’ is one which has taken into account all aspects of its design &amp; facilitation and the impact on the learning and teaching experience.</a:t>
            </a:r>
          </a:p>
        </p:txBody>
      </p:sp>
      <p:sp>
        <p:nvSpPr>
          <p:cNvPr id="4" name="TextBox 3">
            <a:extLst>
              <a:ext uri="{FF2B5EF4-FFF2-40B4-BE49-F238E27FC236}">
                <a16:creationId xmlns:a16="http://schemas.microsoft.com/office/drawing/2014/main" id="{846A20CC-391E-16D5-4C5B-7DF0C815A1AB}"/>
              </a:ext>
            </a:extLst>
          </p:cNvPr>
          <p:cNvSpPr txBox="1"/>
          <p:nvPr/>
        </p:nvSpPr>
        <p:spPr>
          <a:xfrm>
            <a:off x="6612835" y="5499651"/>
            <a:ext cx="2441694" cy="369332"/>
          </a:xfrm>
          <a:prstGeom prst="rect">
            <a:avLst/>
          </a:prstGeom>
          <a:noFill/>
        </p:spPr>
        <p:txBody>
          <a:bodyPr wrap="none" rtlCol="0">
            <a:spAutoFit/>
          </a:bodyPr>
          <a:lstStyle/>
          <a:p>
            <a:r>
              <a:rPr lang="en-GB" dirty="0">
                <a:latin typeface="Patua One" panose="02000000000000000000" pitchFamily="2" charset="0"/>
              </a:rPr>
              <a:t>(A working definition)</a:t>
            </a:r>
          </a:p>
        </p:txBody>
      </p:sp>
    </p:spTree>
    <p:extLst>
      <p:ext uri="{BB962C8B-B14F-4D97-AF65-F5344CB8AC3E}">
        <p14:creationId xmlns:p14="http://schemas.microsoft.com/office/powerpoint/2010/main" val="39256820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8220ECA-BC1B-6077-6A40-945449079908}"/>
              </a:ext>
            </a:extLst>
          </p:cNvPr>
          <p:cNvSpPr>
            <a:spLocks noGrp="1"/>
          </p:cNvSpPr>
          <p:nvPr>
            <p:ph type="sldNum" sz="quarter" idx="11"/>
          </p:nvPr>
        </p:nvSpPr>
        <p:spPr/>
        <p:txBody>
          <a:bodyPr/>
          <a:lstStyle/>
          <a:p>
            <a:pPr rtl="0"/>
            <a:fld id="{CC43B8D3-9A08-F84C-9DD4-44948BA52D4B}" type="slidenum">
              <a:rPr lang="en-GB" smtClean="0"/>
              <a:pPr rtl="0"/>
              <a:t>36</a:t>
            </a:fld>
            <a:endParaRPr lang="en-GB" dirty="0"/>
          </a:p>
        </p:txBody>
      </p:sp>
      <p:sp>
        <p:nvSpPr>
          <p:cNvPr id="4" name="TextBox 3">
            <a:extLst>
              <a:ext uri="{FF2B5EF4-FFF2-40B4-BE49-F238E27FC236}">
                <a16:creationId xmlns:a16="http://schemas.microsoft.com/office/drawing/2014/main" id="{17F76D0B-70A5-1CAA-F9D5-2AA933FA888F}"/>
              </a:ext>
            </a:extLst>
          </p:cNvPr>
          <p:cNvSpPr txBox="1"/>
          <p:nvPr/>
        </p:nvSpPr>
        <p:spPr>
          <a:xfrm>
            <a:off x="2656491" y="827752"/>
            <a:ext cx="8366393" cy="584775"/>
          </a:xfrm>
          <a:prstGeom prst="rect">
            <a:avLst/>
          </a:prstGeom>
          <a:noFill/>
        </p:spPr>
        <p:txBody>
          <a:bodyPr wrap="none" rtlCol="0">
            <a:spAutoFit/>
          </a:bodyPr>
          <a:lstStyle/>
          <a:p>
            <a:r>
              <a:rPr lang="en-GB" sz="3200" dirty="0">
                <a:latin typeface="Patua One" panose="02000000000000000000" pitchFamily="2" charset="0"/>
              </a:rPr>
              <a:t>Crowd Sourced  Notes / Thoughts / Questions</a:t>
            </a:r>
          </a:p>
        </p:txBody>
      </p:sp>
      <p:sp>
        <p:nvSpPr>
          <p:cNvPr id="6" name="TextBox 5">
            <a:extLst>
              <a:ext uri="{FF2B5EF4-FFF2-40B4-BE49-F238E27FC236}">
                <a16:creationId xmlns:a16="http://schemas.microsoft.com/office/drawing/2014/main" id="{961E2664-D577-8145-08FD-82C208013091}"/>
              </a:ext>
            </a:extLst>
          </p:cNvPr>
          <p:cNvSpPr txBox="1"/>
          <p:nvPr/>
        </p:nvSpPr>
        <p:spPr>
          <a:xfrm>
            <a:off x="170793" y="5809621"/>
            <a:ext cx="12021207" cy="707886"/>
          </a:xfrm>
          <a:prstGeom prst="rect">
            <a:avLst/>
          </a:prstGeom>
          <a:noFill/>
        </p:spPr>
        <p:txBody>
          <a:bodyPr wrap="square">
            <a:spAutoFit/>
          </a:bodyPr>
          <a:lstStyle/>
          <a:p>
            <a:r>
              <a:rPr lang="en-GB" sz="4000" dirty="0" err="1">
                <a:solidFill>
                  <a:schemeClr val="accent1">
                    <a:lumMod val="75000"/>
                  </a:schemeClr>
                </a:solidFill>
                <a:latin typeface="Patua One" panose="02000000000000000000" pitchFamily="2" charset="0"/>
              </a:rPr>
              <a:t>Paset</a:t>
            </a:r>
            <a:r>
              <a:rPr lang="en-GB" sz="4000" dirty="0">
                <a:solidFill>
                  <a:schemeClr val="accent1">
                    <a:lumMod val="75000"/>
                  </a:schemeClr>
                </a:solidFill>
                <a:latin typeface="Patua One" panose="02000000000000000000" pitchFamily="2" charset="0"/>
              </a:rPr>
              <a:t> Padlet URL Here ………………………………</a:t>
            </a:r>
          </a:p>
        </p:txBody>
      </p:sp>
      <p:sp>
        <p:nvSpPr>
          <p:cNvPr id="9" name="TextBox 8">
            <a:extLst>
              <a:ext uri="{FF2B5EF4-FFF2-40B4-BE49-F238E27FC236}">
                <a16:creationId xmlns:a16="http://schemas.microsoft.com/office/drawing/2014/main" id="{225E186B-A32C-018D-8FDD-A41EBEF802A2}"/>
              </a:ext>
            </a:extLst>
          </p:cNvPr>
          <p:cNvSpPr txBox="1"/>
          <p:nvPr/>
        </p:nvSpPr>
        <p:spPr>
          <a:xfrm>
            <a:off x="5065500" y="3287908"/>
            <a:ext cx="6113040" cy="646331"/>
          </a:xfrm>
          <a:prstGeom prst="rect">
            <a:avLst/>
          </a:prstGeom>
          <a:noFill/>
        </p:spPr>
        <p:txBody>
          <a:bodyPr wrap="square" rtlCol="0">
            <a:spAutoFit/>
          </a:bodyPr>
          <a:lstStyle/>
          <a:p>
            <a:pPr marL="285750" indent="-285750">
              <a:buFont typeface="Arial" panose="020B0604020202020204" pitchFamily="34" charset="0"/>
              <a:buChar char="•"/>
            </a:pPr>
            <a:r>
              <a:rPr lang="en-GB" dirty="0">
                <a:latin typeface="Patua One" panose="02000000000000000000" pitchFamily="2" charset="0"/>
              </a:rPr>
              <a:t>Reminder to use the Padlet to share responses to the questions posed on the next few slides.</a:t>
            </a:r>
          </a:p>
        </p:txBody>
      </p:sp>
      <p:sp>
        <p:nvSpPr>
          <p:cNvPr id="2" name="Rectangle 1">
            <a:extLst>
              <a:ext uri="{FF2B5EF4-FFF2-40B4-BE49-F238E27FC236}">
                <a16:creationId xmlns:a16="http://schemas.microsoft.com/office/drawing/2014/main" id="{BCE4E2C0-5562-A51A-F6E4-42EF563CE586}"/>
              </a:ext>
            </a:extLst>
          </p:cNvPr>
          <p:cNvSpPr/>
          <p:nvPr/>
        </p:nvSpPr>
        <p:spPr>
          <a:xfrm>
            <a:off x="822960" y="1902178"/>
            <a:ext cx="4002510" cy="369331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Set up a Padlet (or equivalent) for participants to add notes / thoughts or questions throughout the session). </a:t>
            </a:r>
          </a:p>
          <a:p>
            <a:pPr algn="ctr"/>
            <a:endParaRPr lang="en-GB" dirty="0"/>
          </a:p>
          <a:p>
            <a:pPr algn="ctr"/>
            <a:r>
              <a:rPr lang="en-GB" dirty="0"/>
              <a:t>Place the Padlet QR code here.</a:t>
            </a:r>
          </a:p>
        </p:txBody>
      </p:sp>
    </p:spTree>
    <p:extLst>
      <p:ext uri="{BB962C8B-B14F-4D97-AF65-F5344CB8AC3E}">
        <p14:creationId xmlns:p14="http://schemas.microsoft.com/office/powerpoint/2010/main" val="9095917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8118C33-17B1-878C-66A9-0EED56E31240}"/>
              </a:ext>
            </a:extLst>
          </p:cNvPr>
          <p:cNvSpPr>
            <a:spLocks noGrp="1"/>
          </p:cNvSpPr>
          <p:nvPr>
            <p:ph type="body" sz="quarter" idx="13"/>
          </p:nvPr>
        </p:nvSpPr>
        <p:spPr>
          <a:solidFill>
            <a:schemeClr val="accent4">
              <a:lumMod val="75000"/>
            </a:schemeClr>
          </a:solidFill>
        </p:spPr>
        <p:txBody>
          <a:bodyPr/>
          <a:lstStyle/>
          <a:p>
            <a:endParaRPr lang="en-GB" dirty="0"/>
          </a:p>
        </p:txBody>
      </p:sp>
      <p:sp>
        <p:nvSpPr>
          <p:cNvPr id="3" name="Title 2">
            <a:extLst>
              <a:ext uri="{FF2B5EF4-FFF2-40B4-BE49-F238E27FC236}">
                <a16:creationId xmlns:a16="http://schemas.microsoft.com/office/drawing/2014/main" id="{4DCAB724-8ED0-A64B-A9AC-E9588A0CC780}"/>
              </a:ext>
            </a:extLst>
          </p:cNvPr>
          <p:cNvSpPr>
            <a:spLocks noGrp="1"/>
          </p:cNvSpPr>
          <p:nvPr>
            <p:ph type="title"/>
          </p:nvPr>
        </p:nvSpPr>
        <p:spPr/>
        <p:txBody>
          <a:bodyPr/>
          <a:lstStyle/>
          <a:p>
            <a:r>
              <a:rPr lang="en-GB" sz="3200" dirty="0">
                <a:latin typeface="Patua One" panose="02000000000000000000" pitchFamily="2" charset="0"/>
              </a:rPr>
              <a:t>TASK! – In person / On Campus or Off Campus</a:t>
            </a:r>
          </a:p>
        </p:txBody>
      </p:sp>
      <p:sp>
        <p:nvSpPr>
          <p:cNvPr id="5" name="TextBox 4">
            <a:extLst>
              <a:ext uri="{FF2B5EF4-FFF2-40B4-BE49-F238E27FC236}">
                <a16:creationId xmlns:a16="http://schemas.microsoft.com/office/drawing/2014/main" id="{77B042F4-6801-3495-8990-EBE42CA78770}"/>
              </a:ext>
            </a:extLst>
          </p:cNvPr>
          <p:cNvSpPr txBox="1"/>
          <p:nvPr/>
        </p:nvSpPr>
        <p:spPr>
          <a:xfrm>
            <a:off x="675860" y="2001078"/>
            <a:ext cx="11184836" cy="1938992"/>
          </a:xfrm>
          <a:prstGeom prst="rect">
            <a:avLst/>
          </a:prstGeom>
          <a:noFill/>
        </p:spPr>
        <p:txBody>
          <a:bodyPr wrap="square" rtlCol="0">
            <a:spAutoFit/>
          </a:bodyPr>
          <a:lstStyle/>
          <a:p>
            <a:r>
              <a:rPr lang="en-GB" sz="4000" dirty="0">
                <a:latin typeface="Patua One" panose="02000000000000000000" pitchFamily="2" charset="0"/>
              </a:rPr>
              <a:t>What in person, on campus teaching activities are </a:t>
            </a:r>
            <a:r>
              <a:rPr lang="en-GB" sz="4000" b="1" u="sng" dirty="0">
                <a:latin typeface="Patua One" panose="02000000000000000000" pitchFamily="2" charset="0"/>
              </a:rPr>
              <a:t>critical</a:t>
            </a:r>
            <a:r>
              <a:rPr lang="en-GB" sz="4000" dirty="0">
                <a:latin typeface="Patua One" panose="02000000000000000000" pitchFamily="2" charset="0"/>
              </a:rPr>
              <a:t> to students (achieving their learning)? </a:t>
            </a:r>
          </a:p>
        </p:txBody>
      </p:sp>
    </p:spTree>
    <p:extLst>
      <p:ext uri="{BB962C8B-B14F-4D97-AF65-F5344CB8AC3E}">
        <p14:creationId xmlns:p14="http://schemas.microsoft.com/office/powerpoint/2010/main" val="30505015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CAB724-8ED0-A64B-A9AC-E9588A0CC780}"/>
              </a:ext>
            </a:extLst>
          </p:cNvPr>
          <p:cNvSpPr>
            <a:spLocks noGrp="1"/>
          </p:cNvSpPr>
          <p:nvPr>
            <p:ph type="title"/>
          </p:nvPr>
        </p:nvSpPr>
        <p:spPr/>
        <p:txBody>
          <a:bodyPr/>
          <a:lstStyle/>
          <a:p>
            <a:r>
              <a:rPr lang="en-GB" sz="3200" dirty="0">
                <a:latin typeface="Patua One" panose="02000000000000000000" pitchFamily="2" charset="0"/>
              </a:rPr>
              <a:t>TASK! – In person / On Campus or Off Campus</a:t>
            </a:r>
          </a:p>
        </p:txBody>
      </p:sp>
      <p:sp>
        <p:nvSpPr>
          <p:cNvPr id="5" name="TextBox 4">
            <a:extLst>
              <a:ext uri="{FF2B5EF4-FFF2-40B4-BE49-F238E27FC236}">
                <a16:creationId xmlns:a16="http://schemas.microsoft.com/office/drawing/2014/main" id="{77B042F4-6801-3495-8990-EBE42CA78770}"/>
              </a:ext>
            </a:extLst>
          </p:cNvPr>
          <p:cNvSpPr txBox="1"/>
          <p:nvPr/>
        </p:nvSpPr>
        <p:spPr>
          <a:xfrm>
            <a:off x="675860" y="2001078"/>
            <a:ext cx="11184836" cy="1938992"/>
          </a:xfrm>
          <a:prstGeom prst="rect">
            <a:avLst/>
          </a:prstGeom>
          <a:noFill/>
        </p:spPr>
        <p:txBody>
          <a:bodyPr wrap="square" rtlCol="0">
            <a:spAutoFit/>
          </a:bodyPr>
          <a:lstStyle/>
          <a:p>
            <a:r>
              <a:rPr lang="en-GB" sz="4000" dirty="0">
                <a:latin typeface="Patua One" panose="02000000000000000000" pitchFamily="2" charset="0"/>
              </a:rPr>
              <a:t>What in person, on campus teaching activities are </a:t>
            </a:r>
            <a:r>
              <a:rPr lang="en-GB" sz="4000" b="1" u="sng" dirty="0">
                <a:latin typeface="Patua One" panose="02000000000000000000" pitchFamily="2" charset="0"/>
              </a:rPr>
              <a:t>beneficial</a:t>
            </a:r>
            <a:r>
              <a:rPr lang="en-GB" sz="4000" dirty="0">
                <a:latin typeface="Patua One" panose="02000000000000000000" pitchFamily="2" charset="0"/>
              </a:rPr>
              <a:t> to students (achieving their learning)? </a:t>
            </a:r>
          </a:p>
        </p:txBody>
      </p:sp>
      <p:sp>
        <p:nvSpPr>
          <p:cNvPr id="6" name="Text Placeholder 1">
            <a:extLst>
              <a:ext uri="{FF2B5EF4-FFF2-40B4-BE49-F238E27FC236}">
                <a16:creationId xmlns:a16="http://schemas.microsoft.com/office/drawing/2014/main" id="{A725C2B6-7992-0C39-C2EF-E153E630162A}"/>
              </a:ext>
            </a:extLst>
          </p:cNvPr>
          <p:cNvSpPr>
            <a:spLocks noGrp="1"/>
          </p:cNvSpPr>
          <p:nvPr>
            <p:ph type="body" sz="quarter" idx="13"/>
          </p:nvPr>
        </p:nvSpPr>
        <p:spPr>
          <a:xfrm>
            <a:off x="1815806" y="793971"/>
            <a:ext cx="621792" cy="621792"/>
          </a:xfrm>
          <a:solidFill>
            <a:schemeClr val="accent4">
              <a:lumMod val="75000"/>
            </a:schemeClr>
          </a:solidFill>
        </p:spPr>
        <p:txBody>
          <a:bodyPr/>
          <a:lstStyle/>
          <a:p>
            <a:endParaRPr lang="en-GB" dirty="0"/>
          </a:p>
        </p:txBody>
      </p:sp>
    </p:spTree>
    <p:extLst>
      <p:ext uri="{BB962C8B-B14F-4D97-AF65-F5344CB8AC3E}">
        <p14:creationId xmlns:p14="http://schemas.microsoft.com/office/powerpoint/2010/main" val="7929850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CAB724-8ED0-A64B-A9AC-E9588A0CC780}"/>
              </a:ext>
            </a:extLst>
          </p:cNvPr>
          <p:cNvSpPr>
            <a:spLocks noGrp="1"/>
          </p:cNvSpPr>
          <p:nvPr>
            <p:ph type="title"/>
          </p:nvPr>
        </p:nvSpPr>
        <p:spPr/>
        <p:txBody>
          <a:bodyPr/>
          <a:lstStyle/>
          <a:p>
            <a:r>
              <a:rPr lang="en-GB" sz="3200" dirty="0">
                <a:latin typeface="Patua One" panose="02000000000000000000" pitchFamily="2" charset="0"/>
              </a:rPr>
              <a:t>TASK! – Online Synchronous</a:t>
            </a:r>
          </a:p>
        </p:txBody>
      </p:sp>
      <p:sp>
        <p:nvSpPr>
          <p:cNvPr id="5" name="TextBox 4">
            <a:extLst>
              <a:ext uri="{FF2B5EF4-FFF2-40B4-BE49-F238E27FC236}">
                <a16:creationId xmlns:a16="http://schemas.microsoft.com/office/drawing/2014/main" id="{77B042F4-6801-3495-8990-EBE42CA78770}"/>
              </a:ext>
            </a:extLst>
          </p:cNvPr>
          <p:cNvSpPr txBox="1"/>
          <p:nvPr/>
        </p:nvSpPr>
        <p:spPr>
          <a:xfrm>
            <a:off x="675860" y="2001078"/>
            <a:ext cx="11184836" cy="1323439"/>
          </a:xfrm>
          <a:prstGeom prst="rect">
            <a:avLst/>
          </a:prstGeom>
          <a:noFill/>
        </p:spPr>
        <p:txBody>
          <a:bodyPr wrap="square" rtlCol="0">
            <a:spAutoFit/>
          </a:bodyPr>
          <a:lstStyle/>
          <a:p>
            <a:r>
              <a:rPr lang="en-GB" sz="4000" dirty="0">
                <a:latin typeface="Patua One" panose="02000000000000000000" pitchFamily="2" charset="0"/>
              </a:rPr>
              <a:t>What teaching and learning activities are best suited to online synchronous activity?</a:t>
            </a:r>
          </a:p>
        </p:txBody>
      </p:sp>
      <p:sp>
        <p:nvSpPr>
          <p:cNvPr id="6" name="Text Placeholder 1">
            <a:extLst>
              <a:ext uri="{FF2B5EF4-FFF2-40B4-BE49-F238E27FC236}">
                <a16:creationId xmlns:a16="http://schemas.microsoft.com/office/drawing/2014/main" id="{4AB84BAC-EB86-9566-246F-1D334AED4C53}"/>
              </a:ext>
            </a:extLst>
          </p:cNvPr>
          <p:cNvSpPr>
            <a:spLocks noGrp="1"/>
          </p:cNvSpPr>
          <p:nvPr>
            <p:ph type="body" sz="quarter" idx="13"/>
          </p:nvPr>
        </p:nvSpPr>
        <p:spPr>
          <a:xfrm>
            <a:off x="1815806" y="793971"/>
            <a:ext cx="621792" cy="621792"/>
          </a:xfrm>
          <a:solidFill>
            <a:schemeClr val="accent4">
              <a:lumMod val="75000"/>
            </a:schemeClr>
          </a:solidFill>
        </p:spPr>
        <p:txBody>
          <a:bodyPr/>
          <a:lstStyle/>
          <a:p>
            <a:endParaRPr lang="en-GB" dirty="0"/>
          </a:p>
        </p:txBody>
      </p:sp>
    </p:spTree>
    <p:extLst>
      <p:ext uri="{BB962C8B-B14F-4D97-AF65-F5344CB8AC3E}">
        <p14:creationId xmlns:p14="http://schemas.microsoft.com/office/powerpoint/2010/main" val="3371437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D881F-CA86-A4F1-802F-E64731BD288E}"/>
              </a:ext>
            </a:extLst>
          </p:cNvPr>
          <p:cNvSpPr>
            <a:spLocks noGrp="1"/>
          </p:cNvSpPr>
          <p:nvPr>
            <p:ph type="title"/>
          </p:nvPr>
        </p:nvSpPr>
        <p:spPr>
          <a:xfrm>
            <a:off x="4234070" y="2304288"/>
            <a:ext cx="7232506" cy="2432304"/>
          </a:xfrm>
        </p:spPr>
        <p:txBody>
          <a:bodyPr rtlCol="0"/>
          <a:lstStyle>
            <a:defPPr>
              <a:defRPr lang="en-GB"/>
            </a:defPPr>
          </a:lstStyle>
          <a:p>
            <a:pPr rtl="0"/>
            <a:r>
              <a:rPr lang="en-GB" dirty="0">
                <a:latin typeface="Patua One" panose="02000000000000000000" pitchFamily="2" charset="0"/>
              </a:rPr>
              <a:t>Part 1 </a:t>
            </a:r>
            <a:br>
              <a:rPr lang="en-GB" dirty="0">
                <a:latin typeface="Patua One" panose="02000000000000000000" pitchFamily="2" charset="0"/>
              </a:rPr>
            </a:br>
            <a:r>
              <a:rPr lang="en-GB" dirty="0">
                <a:latin typeface="Patua One" panose="02000000000000000000" pitchFamily="2" charset="0"/>
              </a:rPr>
              <a:t>Back to the Future.</a:t>
            </a:r>
            <a:endParaRPr lang="en-GB" dirty="0"/>
          </a:p>
        </p:txBody>
      </p:sp>
      <p:sp>
        <p:nvSpPr>
          <p:cNvPr id="3" name="TextBox 2">
            <a:extLst>
              <a:ext uri="{FF2B5EF4-FFF2-40B4-BE49-F238E27FC236}">
                <a16:creationId xmlns:a16="http://schemas.microsoft.com/office/drawing/2014/main" id="{25426662-1DF2-13B0-C1A5-44CF446649A1}"/>
              </a:ext>
            </a:extLst>
          </p:cNvPr>
          <p:cNvSpPr txBox="1"/>
          <p:nvPr/>
        </p:nvSpPr>
        <p:spPr>
          <a:xfrm>
            <a:off x="1093305" y="3720929"/>
            <a:ext cx="1311965" cy="1015663"/>
          </a:xfrm>
          <a:prstGeom prst="rect">
            <a:avLst/>
          </a:prstGeom>
          <a:noFill/>
        </p:spPr>
        <p:txBody>
          <a:bodyPr wrap="square" rtlCol="0">
            <a:spAutoFit/>
          </a:bodyPr>
          <a:lstStyle/>
          <a:p>
            <a:r>
              <a:rPr lang="en-GB" sz="6000" dirty="0">
                <a:latin typeface="Patua One" panose="02000000000000000000" pitchFamily="2" charset="0"/>
              </a:rPr>
              <a:t>20</a:t>
            </a:r>
          </a:p>
        </p:txBody>
      </p:sp>
      <p:sp>
        <p:nvSpPr>
          <p:cNvPr id="4" name="TextBox 3">
            <a:extLst>
              <a:ext uri="{FF2B5EF4-FFF2-40B4-BE49-F238E27FC236}">
                <a16:creationId xmlns:a16="http://schemas.microsoft.com/office/drawing/2014/main" id="{72EA8842-3141-F693-7CE7-574FE59B72FF}"/>
              </a:ext>
            </a:extLst>
          </p:cNvPr>
          <p:cNvSpPr txBox="1"/>
          <p:nvPr/>
        </p:nvSpPr>
        <p:spPr>
          <a:xfrm>
            <a:off x="1013792" y="4551926"/>
            <a:ext cx="1241045" cy="369332"/>
          </a:xfrm>
          <a:prstGeom prst="rect">
            <a:avLst/>
          </a:prstGeom>
          <a:noFill/>
        </p:spPr>
        <p:txBody>
          <a:bodyPr wrap="none" rtlCol="0">
            <a:spAutoFit/>
          </a:bodyPr>
          <a:lstStyle/>
          <a:p>
            <a:r>
              <a:rPr lang="en-GB" dirty="0">
                <a:latin typeface="Patua One" panose="02000000000000000000" pitchFamily="2" charset="0"/>
              </a:rPr>
              <a:t>mins (</a:t>
            </a:r>
            <a:r>
              <a:rPr lang="en-GB" dirty="0" err="1">
                <a:latin typeface="Patua One" panose="02000000000000000000" pitchFamily="2" charset="0"/>
              </a:rPr>
              <a:t>ish</a:t>
            </a:r>
            <a:r>
              <a:rPr lang="en-GB" dirty="0">
                <a:latin typeface="Patua One" panose="02000000000000000000" pitchFamily="2" charset="0"/>
              </a:rPr>
              <a:t>).</a:t>
            </a:r>
          </a:p>
        </p:txBody>
      </p:sp>
    </p:spTree>
    <p:extLst>
      <p:ext uri="{BB962C8B-B14F-4D97-AF65-F5344CB8AC3E}">
        <p14:creationId xmlns:p14="http://schemas.microsoft.com/office/powerpoint/2010/main" val="41633518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CAB724-8ED0-A64B-A9AC-E9588A0CC780}"/>
              </a:ext>
            </a:extLst>
          </p:cNvPr>
          <p:cNvSpPr>
            <a:spLocks noGrp="1"/>
          </p:cNvSpPr>
          <p:nvPr>
            <p:ph type="title"/>
          </p:nvPr>
        </p:nvSpPr>
        <p:spPr/>
        <p:txBody>
          <a:bodyPr/>
          <a:lstStyle/>
          <a:p>
            <a:r>
              <a:rPr lang="en-GB" sz="3200" dirty="0">
                <a:latin typeface="Patua One" panose="02000000000000000000" pitchFamily="2" charset="0"/>
              </a:rPr>
              <a:t>TASK! – Online Asynchronous</a:t>
            </a:r>
          </a:p>
        </p:txBody>
      </p:sp>
      <p:sp>
        <p:nvSpPr>
          <p:cNvPr id="5" name="TextBox 4">
            <a:extLst>
              <a:ext uri="{FF2B5EF4-FFF2-40B4-BE49-F238E27FC236}">
                <a16:creationId xmlns:a16="http://schemas.microsoft.com/office/drawing/2014/main" id="{77B042F4-6801-3495-8990-EBE42CA78770}"/>
              </a:ext>
            </a:extLst>
          </p:cNvPr>
          <p:cNvSpPr txBox="1"/>
          <p:nvPr/>
        </p:nvSpPr>
        <p:spPr>
          <a:xfrm>
            <a:off x="675860" y="2001078"/>
            <a:ext cx="11184836" cy="1323439"/>
          </a:xfrm>
          <a:prstGeom prst="rect">
            <a:avLst/>
          </a:prstGeom>
          <a:noFill/>
        </p:spPr>
        <p:txBody>
          <a:bodyPr wrap="square" rtlCol="0">
            <a:spAutoFit/>
          </a:bodyPr>
          <a:lstStyle/>
          <a:p>
            <a:r>
              <a:rPr lang="en-GB" sz="4000" dirty="0">
                <a:latin typeface="Patua One" panose="02000000000000000000" pitchFamily="2" charset="0"/>
              </a:rPr>
              <a:t>What teaching and learning activities are best suited to online asynchronous activity?</a:t>
            </a:r>
          </a:p>
        </p:txBody>
      </p:sp>
      <p:sp>
        <p:nvSpPr>
          <p:cNvPr id="6" name="Text Placeholder 1">
            <a:extLst>
              <a:ext uri="{FF2B5EF4-FFF2-40B4-BE49-F238E27FC236}">
                <a16:creationId xmlns:a16="http://schemas.microsoft.com/office/drawing/2014/main" id="{BED31FDF-AEBA-1D9F-A62D-BA3FD7B67C14}"/>
              </a:ext>
            </a:extLst>
          </p:cNvPr>
          <p:cNvSpPr>
            <a:spLocks noGrp="1"/>
          </p:cNvSpPr>
          <p:nvPr>
            <p:ph type="body" sz="quarter" idx="13"/>
          </p:nvPr>
        </p:nvSpPr>
        <p:spPr>
          <a:xfrm>
            <a:off x="1815806" y="793971"/>
            <a:ext cx="621792" cy="621792"/>
          </a:xfrm>
          <a:solidFill>
            <a:schemeClr val="accent4">
              <a:lumMod val="75000"/>
            </a:schemeClr>
          </a:solidFill>
        </p:spPr>
        <p:txBody>
          <a:bodyPr/>
          <a:lstStyle/>
          <a:p>
            <a:endParaRPr lang="en-GB" dirty="0"/>
          </a:p>
        </p:txBody>
      </p:sp>
    </p:spTree>
    <p:extLst>
      <p:ext uri="{BB962C8B-B14F-4D97-AF65-F5344CB8AC3E}">
        <p14:creationId xmlns:p14="http://schemas.microsoft.com/office/powerpoint/2010/main" val="26683083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CFC65B13-DBA7-CB3E-F251-880122C1E57B}"/>
              </a:ext>
            </a:extLst>
          </p:cNvPr>
          <p:cNvSpPr>
            <a:spLocks noGrp="1"/>
          </p:cNvSpPr>
          <p:nvPr>
            <p:ph type="title"/>
          </p:nvPr>
        </p:nvSpPr>
        <p:spPr/>
        <p:txBody>
          <a:bodyPr rtlCol="0"/>
          <a:lstStyle>
            <a:defPPr>
              <a:defRPr lang="en-GB"/>
            </a:defPPr>
          </a:lstStyle>
          <a:p>
            <a:pPr rtl="0"/>
            <a:r>
              <a:rPr lang="en-GB" sz="3200" dirty="0">
                <a:latin typeface="Patua One" panose="02000000000000000000" pitchFamily="2" charset="0"/>
              </a:rPr>
              <a:t>In Practice – design a mixed modal topic.</a:t>
            </a:r>
          </a:p>
        </p:txBody>
      </p:sp>
      <p:sp>
        <p:nvSpPr>
          <p:cNvPr id="9" name="Text Placeholder 8">
            <a:extLst>
              <a:ext uri="{FF2B5EF4-FFF2-40B4-BE49-F238E27FC236}">
                <a16:creationId xmlns:a16="http://schemas.microsoft.com/office/drawing/2014/main" id="{32C92178-B239-AAAD-CF10-C0CD04C1BAE9}"/>
              </a:ext>
            </a:extLst>
          </p:cNvPr>
          <p:cNvSpPr>
            <a:spLocks noGrp="1"/>
          </p:cNvSpPr>
          <p:nvPr>
            <p:ph type="body" sz="quarter" idx="13"/>
          </p:nvPr>
        </p:nvSpPr>
        <p:spPr>
          <a:solidFill>
            <a:schemeClr val="accent4"/>
          </a:solidFill>
        </p:spPr>
        <p:txBody>
          <a:bodyPr rtlCol="0"/>
          <a:lstStyle>
            <a:defPPr>
              <a:defRPr lang="en-GB"/>
            </a:defPPr>
          </a:lstStyle>
          <a:p>
            <a:pPr rtl="0"/>
            <a:endParaRPr lang="en-GB" dirty="0"/>
          </a:p>
        </p:txBody>
      </p:sp>
      <p:pic>
        <p:nvPicPr>
          <p:cNvPr id="3" name="Picture 2" descr="Diagram&#10;&#10;Description automatically generated">
            <a:extLst>
              <a:ext uri="{FF2B5EF4-FFF2-40B4-BE49-F238E27FC236}">
                <a16:creationId xmlns:a16="http://schemas.microsoft.com/office/drawing/2014/main" id="{2C474472-6DD3-3C73-BE4C-C2D3636F4080}"/>
              </a:ext>
            </a:extLst>
          </p:cNvPr>
          <p:cNvPicPr>
            <a:picLocks noChangeAspect="1"/>
          </p:cNvPicPr>
          <p:nvPr/>
        </p:nvPicPr>
        <p:blipFill>
          <a:blip r:embed="rId3"/>
          <a:stretch>
            <a:fillRect/>
          </a:stretch>
        </p:blipFill>
        <p:spPr>
          <a:xfrm>
            <a:off x="732274" y="1568669"/>
            <a:ext cx="6894787" cy="5171090"/>
          </a:xfrm>
          <a:prstGeom prst="rect">
            <a:avLst/>
          </a:prstGeom>
          <a:ln>
            <a:noFill/>
          </a:ln>
          <a:effectLst>
            <a:outerShdw blurRad="292100" dist="139700" dir="2700000" algn="tl" rotWithShape="0">
              <a:srgbClr val="333333">
                <a:alpha val="65000"/>
              </a:srgbClr>
            </a:outerShdw>
          </a:effectLst>
        </p:spPr>
      </p:pic>
      <p:sp>
        <p:nvSpPr>
          <p:cNvPr id="4" name="TextBox 3">
            <a:extLst>
              <a:ext uri="{FF2B5EF4-FFF2-40B4-BE49-F238E27FC236}">
                <a16:creationId xmlns:a16="http://schemas.microsoft.com/office/drawing/2014/main" id="{25E2033A-DD7C-2296-DB9E-E0221090F7D1}"/>
              </a:ext>
            </a:extLst>
          </p:cNvPr>
          <p:cNvSpPr txBox="1"/>
          <p:nvPr/>
        </p:nvSpPr>
        <p:spPr>
          <a:xfrm>
            <a:off x="7717221" y="1807148"/>
            <a:ext cx="4348655" cy="2031325"/>
          </a:xfrm>
          <a:prstGeom prst="rect">
            <a:avLst/>
          </a:prstGeom>
          <a:noFill/>
        </p:spPr>
        <p:txBody>
          <a:bodyPr wrap="square" rtlCol="0">
            <a:spAutoFit/>
          </a:bodyPr>
          <a:lstStyle/>
          <a:p>
            <a:pPr marL="285750" indent="-285750">
              <a:buFont typeface="Arial" panose="020B0604020202020204" pitchFamily="34" charset="0"/>
              <a:buChar char="•"/>
            </a:pPr>
            <a:r>
              <a:rPr lang="en-GB" dirty="0">
                <a:latin typeface="Patua One" panose="02000000000000000000" pitchFamily="2" charset="0"/>
              </a:rPr>
              <a:t>Introduction to research methods.</a:t>
            </a:r>
          </a:p>
          <a:p>
            <a:pPr marL="285750" indent="-285750">
              <a:buFont typeface="Arial" panose="020B0604020202020204" pitchFamily="34" charset="0"/>
              <a:buChar char="•"/>
            </a:pPr>
            <a:endParaRPr lang="en-GB" dirty="0">
              <a:latin typeface="Patua One" panose="02000000000000000000" pitchFamily="2" charset="0"/>
            </a:endParaRPr>
          </a:p>
          <a:p>
            <a:pPr marL="285750" indent="-285750">
              <a:buFont typeface="Arial" panose="020B0604020202020204" pitchFamily="34" charset="0"/>
              <a:buChar char="•"/>
            </a:pPr>
            <a:r>
              <a:rPr lang="en-GB" dirty="0">
                <a:latin typeface="Patua One" panose="02000000000000000000" pitchFamily="2" charset="0"/>
              </a:rPr>
              <a:t>Must use at least two modes to teach this topic.</a:t>
            </a:r>
          </a:p>
          <a:p>
            <a:pPr marL="285750" indent="-285750">
              <a:buFont typeface="Arial" panose="020B0604020202020204" pitchFamily="34" charset="0"/>
              <a:buChar char="•"/>
            </a:pPr>
            <a:endParaRPr lang="en-GB" dirty="0">
              <a:latin typeface="Patua One" panose="02000000000000000000" pitchFamily="2" charset="0"/>
            </a:endParaRPr>
          </a:p>
          <a:p>
            <a:pPr marL="285750" indent="-285750">
              <a:buFont typeface="Arial" panose="020B0604020202020204" pitchFamily="34" charset="0"/>
              <a:buChar char="•"/>
            </a:pPr>
            <a:r>
              <a:rPr lang="en-GB" dirty="0">
                <a:latin typeface="Patua One" panose="02000000000000000000" pitchFamily="2" charset="0"/>
              </a:rPr>
              <a:t>Must include a formative assessment task.</a:t>
            </a:r>
          </a:p>
        </p:txBody>
      </p:sp>
      <p:sp>
        <p:nvSpPr>
          <p:cNvPr id="6" name="TextBox 5">
            <a:extLst>
              <a:ext uri="{FF2B5EF4-FFF2-40B4-BE49-F238E27FC236}">
                <a16:creationId xmlns:a16="http://schemas.microsoft.com/office/drawing/2014/main" id="{7D541040-5B77-5CBC-21C0-39B478566BAA}"/>
              </a:ext>
            </a:extLst>
          </p:cNvPr>
          <p:cNvSpPr txBox="1"/>
          <p:nvPr/>
        </p:nvSpPr>
        <p:spPr>
          <a:xfrm>
            <a:off x="1936586" y="867737"/>
            <a:ext cx="380232" cy="369332"/>
          </a:xfrm>
          <a:prstGeom prst="rect">
            <a:avLst/>
          </a:prstGeom>
          <a:noFill/>
        </p:spPr>
        <p:txBody>
          <a:bodyPr wrap="none" rtlCol="0">
            <a:spAutoFit/>
          </a:bodyPr>
          <a:lstStyle/>
          <a:p>
            <a:r>
              <a:rPr lang="en-GB" dirty="0">
                <a:latin typeface="Patua One" panose="02000000000000000000" pitchFamily="2" charset="0"/>
              </a:rPr>
              <a:t>15</a:t>
            </a:r>
          </a:p>
        </p:txBody>
      </p:sp>
      <p:sp>
        <p:nvSpPr>
          <p:cNvPr id="7" name="TextBox 6">
            <a:extLst>
              <a:ext uri="{FF2B5EF4-FFF2-40B4-BE49-F238E27FC236}">
                <a16:creationId xmlns:a16="http://schemas.microsoft.com/office/drawing/2014/main" id="{5989F0C1-01AE-2844-68DA-51B8BB15CC70}"/>
              </a:ext>
            </a:extLst>
          </p:cNvPr>
          <p:cNvSpPr txBox="1"/>
          <p:nvPr/>
        </p:nvSpPr>
        <p:spPr>
          <a:xfrm>
            <a:off x="1815806" y="1064806"/>
            <a:ext cx="638316" cy="338554"/>
          </a:xfrm>
          <a:prstGeom prst="rect">
            <a:avLst/>
          </a:prstGeom>
          <a:noFill/>
        </p:spPr>
        <p:txBody>
          <a:bodyPr wrap="none" rtlCol="0">
            <a:spAutoFit/>
          </a:bodyPr>
          <a:lstStyle/>
          <a:p>
            <a:r>
              <a:rPr lang="en-GB" sz="1600" dirty="0">
                <a:latin typeface="Patua One" panose="02000000000000000000" pitchFamily="2" charset="0"/>
              </a:rPr>
              <a:t>mins</a:t>
            </a:r>
          </a:p>
        </p:txBody>
      </p:sp>
    </p:spTree>
    <p:extLst>
      <p:ext uri="{BB962C8B-B14F-4D97-AF65-F5344CB8AC3E}">
        <p14:creationId xmlns:p14="http://schemas.microsoft.com/office/powerpoint/2010/main" val="19801844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CFC65B13-DBA7-CB3E-F251-880122C1E57B}"/>
              </a:ext>
            </a:extLst>
          </p:cNvPr>
          <p:cNvSpPr>
            <a:spLocks noGrp="1"/>
          </p:cNvSpPr>
          <p:nvPr>
            <p:ph type="title"/>
          </p:nvPr>
        </p:nvSpPr>
        <p:spPr/>
        <p:txBody>
          <a:bodyPr rtlCol="0"/>
          <a:lstStyle>
            <a:defPPr>
              <a:defRPr lang="en-GB"/>
            </a:defPPr>
          </a:lstStyle>
          <a:p>
            <a:pPr rtl="0"/>
            <a:r>
              <a:rPr lang="en-GB" dirty="0">
                <a:latin typeface="Patua One" panose="02000000000000000000" pitchFamily="2" charset="0"/>
              </a:rPr>
              <a:t>An Example</a:t>
            </a:r>
          </a:p>
        </p:txBody>
      </p:sp>
      <p:sp>
        <p:nvSpPr>
          <p:cNvPr id="9" name="Text Placeholder 8">
            <a:extLst>
              <a:ext uri="{FF2B5EF4-FFF2-40B4-BE49-F238E27FC236}">
                <a16:creationId xmlns:a16="http://schemas.microsoft.com/office/drawing/2014/main" id="{32C92178-B239-AAAD-CF10-C0CD04C1BAE9}"/>
              </a:ext>
            </a:extLst>
          </p:cNvPr>
          <p:cNvSpPr>
            <a:spLocks noGrp="1"/>
          </p:cNvSpPr>
          <p:nvPr>
            <p:ph type="body" sz="quarter" idx="13"/>
          </p:nvPr>
        </p:nvSpPr>
        <p:spPr>
          <a:solidFill>
            <a:schemeClr val="accent4"/>
          </a:solidFill>
        </p:spPr>
        <p:txBody>
          <a:bodyPr rtlCol="0"/>
          <a:lstStyle>
            <a:defPPr>
              <a:defRPr lang="en-GB"/>
            </a:defPPr>
          </a:lstStyle>
          <a:p>
            <a:pPr rtl="0"/>
            <a:endParaRPr lang="en-GB" dirty="0"/>
          </a:p>
        </p:txBody>
      </p:sp>
      <p:pic>
        <p:nvPicPr>
          <p:cNvPr id="5" name="Picture 4" descr="Diagram&#10;&#10;Description automatically generated">
            <a:extLst>
              <a:ext uri="{FF2B5EF4-FFF2-40B4-BE49-F238E27FC236}">
                <a16:creationId xmlns:a16="http://schemas.microsoft.com/office/drawing/2014/main" id="{F67F802D-06A2-C5F8-B078-2EA08B43D42E}"/>
              </a:ext>
            </a:extLst>
          </p:cNvPr>
          <p:cNvPicPr>
            <a:picLocks noChangeAspect="1"/>
          </p:cNvPicPr>
          <p:nvPr/>
        </p:nvPicPr>
        <p:blipFill>
          <a:blip r:embed="rId3"/>
          <a:stretch>
            <a:fillRect/>
          </a:stretch>
        </p:blipFill>
        <p:spPr>
          <a:xfrm>
            <a:off x="716813" y="1556139"/>
            <a:ext cx="7031938" cy="527032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511701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CFC65B13-DBA7-CB3E-F251-880122C1E57B}"/>
              </a:ext>
            </a:extLst>
          </p:cNvPr>
          <p:cNvSpPr>
            <a:spLocks noGrp="1"/>
          </p:cNvSpPr>
          <p:nvPr>
            <p:ph type="title"/>
          </p:nvPr>
        </p:nvSpPr>
        <p:spPr/>
        <p:txBody>
          <a:bodyPr rtlCol="0"/>
          <a:lstStyle>
            <a:defPPr>
              <a:defRPr lang="en-GB"/>
            </a:defPPr>
          </a:lstStyle>
          <a:p>
            <a:pPr rtl="0"/>
            <a:r>
              <a:rPr lang="en-GB"/>
              <a:t>Plan for product launch</a:t>
            </a:r>
          </a:p>
        </p:txBody>
      </p:sp>
      <p:sp>
        <p:nvSpPr>
          <p:cNvPr id="9" name="Text Placeholder 8">
            <a:extLst>
              <a:ext uri="{FF2B5EF4-FFF2-40B4-BE49-F238E27FC236}">
                <a16:creationId xmlns:a16="http://schemas.microsoft.com/office/drawing/2014/main" id="{32C92178-B239-AAAD-CF10-C0CD04C1BAE9}"/>
              </a:ext>
            </a:extLst>
          </p:cNvPr>
          <p:cNvSpPr>
            <a:spLocks noGrp="1"/>
          </p:cNvSpPr>
          <p:nvPr>
            <p:ph type="body" sz="quarter" idx="13"/>
          </p:nvPr>
        </p:nvSpPr>
        <p:spPr/>
        <p:txBody>
          <a:bodyPr rtlCol="0"/>
          <a:lstStyle>
            <a:defPPr>
              <a:defRPr lang="en-GB"/>
            </a:defPPr>
          </a:lstStyle>
          <a:p>
            <a:pPr rtl="0"/>
            <a:endParaRPr lang="en-GB" dirty="0"/>
          </a:p>
        </p:txBody>
      </p:sp>
      <p:sp>
        <p:nvSpPr>
          <p:cNvPr id="3" name="Content Placeholder 2">
            <a:extLst>
              <a:ext uri="{FF2B5EF4-FFF2-40B4-BE49-F238E27FC236}">
                <a16:creationId xmlns:a16="http://schemas.microsoft.com/office/drawing/2014/main" id="{D6F757E0-397B-1143-ECB2-530E19B9FC8A}"/>
              </a:ext>
            </a:extLst>
          </p:cNvPr>
          <p:cNvSpPr>
            <a:spLocks noGrp="1"/>
          </p:cNvSpPr>
          <p:nvPr>
            <p:ph idx="1"/>
          </p:nvPr>
        </p:nvSpPr>
        <p:spPr/>
        <p:txBody>
          <a:bodyPr/>
          <a:lstStyle/>
          <a:p>
            <a:endParaRPr lang="en-GB"/>
          </a:p>
        </p:txBody>
      </p:sp>
      <p:graphicFrame>
        <p:nvGraphicFramePr>
          <p:cNvPr id="10" name="Table 2">
            <a:extLst>
              <a:ext uri="{FF2B5EF4-FFF2-40B4-BE49-F238E27FC236}">
                <a16:creationId xmlns:a16="http://schemas.microsoft.com/office/drawing/2014/main" id="{63A5B3A0-60EF-4A32-BB2C-080F375E1273}"/>
              </a:ext>
            </a:extLst>
          </p:cNvPr>
          <p:cNvGraphicFramePr>
            <a:graphicFrameLocks noGrp="1"/>
          </p:cNvGraphicFramePr>
          <p:nvPr>
            <p:extLst>
              <p:ext uri="{D42A27DB-BD31-4B8C-83A1-F6EECF244321}">
                <p14:modId xmlns:p14="http://schemas.microsoft.com/office/powerpoint/2010/main" val="3392853623"/>
              </p:ext>
            </p:extLst>
          </p:nvPr>
        </p:nvGraphicFramePr>
        <p:xfrm>
          <a:off x="0" y="0"/>
          <a:ext cx="12192000" cy="6693980"/>
        </p:xfrm>
        <a:graphic>
          <a:graphicData uri="http://schemas.openxmlformats.org/drawingml/2006/table">
            <a:tbl>
              <a:tblPr firstRow="1" bandRow="1">
                <a:tableStyleId>{21E4AEA4-8DFA-4A89-87EB-49C32662AFE0}</a:tableStyleId>
              </a:tblPr>
              <a:tblGrid>
                <a:gridCol w="1130968">
                  <a:extLst>
                    <a:ext uri="{9D8B030D-6E8A-4147-A177-3AD203B41FA5}">
                      <a16:colId xmlns:a16="http://schemas.microsoft.com/office/drawing/2014/main" val="145903551"/>
                    </a:ext>
                  </a:extLst>
                </a:gridCol>
                <a:gridCol w="2703095">
                  <a:extLst>
                    <a:ext uri="{9D8B030D-6E8A-4147-A177-3AD203B41FA5}">
                      <a16:colId xmlns:a16="http://schemas.microsoft.com/office/drawing/2014/main" val="2574228961"/>
                    </a:ext>
                  </a:extLst>
                </a:gridCol>
                <a:gridCol w="5638800">
                  <a:extLst>
                    <a:ext uri="{9D8B030D-6E8A-4147-A177-3AD203B41FA5}">
                      <a16:colId xmlns:a16="http://schemas.microsoft.com/office/drawing/2014/main" val="635564893"/>
                    </a:ext>
                  </a:extLst>
                </a:gridCol>
                <a:gridCol w="2719137">
                  <a:extLst>
                    <a:ext uri="{9D8B030D-6E8A-4147-A177-3AD203B41FA5}">
                      <a16:colId xmlns:a16="http://schemas.microsoft.com/office/drawing/2014/main" val="2432519128"/>
                    </a:ext>
                  </a:extLst>
                </a:gridCol>
              </a:tblGrid>
              <a:tr h="587230">
                <a:tc>
                  <a:txBody>
                    <a:bodyPr/>
                    <a:lstStyle/>
                    <a:p>
                      <a:r>
                        <a:rPr lang="en-GB" sz="1600" dirty="0">
                          <a:latin typeface="Patua One" panose="02000000000000000000" pitchFamily="2" charset="0"/>
                        </a:rPr>
                        <a:t>Week</a:t>
                      </a:r>
                    </a:p>
                  </a:txBody>
                  <a:tcPr/>
                </a:tc>
                <a:tc>
                  <a:txBody>
                    <a:bodyPr/>
                    <a:lstStyle/>
                    <a:p>
                      <a:pPr algn="ctr"/>
                      <a:r>
                        <a:rPr lang="en-GB" sz="1600" dirty="0">
                          <a:latin typeface="Patua One" panose="02000000000000000000" pitchFamily="2" charset="0"/>
                        </a:rPr>
                        <a:t>Subject </a:t>
                      </a:r>
                    </a:p>
                    <a:p>
                      <a:pPr algn="ctr"/>
                      <a:r>
                        <a:rPr lang="en-GB" sz="1600" dirty="0">
                          <a:latin typeface="Patua One" panose="02000000000000000000" pitchFamily="2" charset="0"/>
                        </a:rPr>
                        <a:t>(Topic)</a:t>
                      </a:r>
                    </a:p>
                  </a:txBody>
                  <a:tcPr/>
                </a:tc>
                <a:tc>
                  <a:txBody>
                    <a:bodyPr/>
                    <a:lstStyle/>
                    <a:p>
                      <a:pPr algn="ctr"/>
                      <a:r>
                        <a:rPr lang="en-GB" sz="1600" dirty="0">
                          <a:latin typeface="Patua One" panose="02000000000000000000" pitchFamily="2" charset="0"/>
                        </a:rPr>
                        <a:t>Pedagogy</a:t>
                      </a:r>
                    </a:p>
                    <a:p>
                      <a:pPr algn="ctr"/>
                      <a:r>
                        <a:rPr lang="en-GB" sz="1600" dirty="0">
                          <a:latin typeface="Patua One" panose="02000000000000000000" pitchFamily="2" charset="0"/>
                        </a:rPr>
                        <a:t>(Teaching Activity)</a:t>
                      </a:r>
                    </a:p>
                  </a:txBody>
                  <a:tcPr/>
                </a:tc>
                <a:tc>
                  <a:txBody>
                    <a:bodyPr/>
                    <a:lstStyle/>
                    <a:p>
                      <a:pPr algn="ctr"/>
                      <a:r>
                        <a:rPr lang="en-GB" sz="1600" dirty="0">
                          <a:latin typeface="Patua One" panose="02000000000000000000" pitchFamily="2" charset="0"/>
                        </a:rPr>
                        <a:t>Modality</a:t>
                      </a:r>
                    </a:p>
                    <a:p>
                      <a:pPr algn="ctr"/>
                      <a:r>
                        <a:rPr lang="en-GB" sz="1600" dirty="0">
                          <a:latin typeface="Patua One" panose="02000000000000000000" pitchFamily="2" charset="0"/>
                        </a:rPr>
                        <a:t>(Teaching Mode)</a:t>
                      </a:r>
                    </a:p>
                  </a:txBody>
                  <a:tcPr/>
                </a:tc>
                <a:extLst>
                  <a:ext uri="{0D108BD9-81ED-4DB2-BD59-A6C34878D82A}">
                    <a16:rowId xmlns:a16="http://schemas.microsoft.com/office/drawing/2014/main" val="976754348"/>
                  </a:ext>
                </a:extLst>
              </a:tr>
              <a:tr h="917720">
                <a:tc>
                  <a:txBody>
                    <a:bodyPr/>
                    <a:lstStyle/>
                    <a:p>
                      <a:pPr algn="ctr"/>
                      <a:r>
                        <a:rPr lang="en-GB" sz="1600" dirty="0">
                          <a:latin typeface="Patua One" panose="02000000000000000000" pitchFamily="2" charset="0"/>
                        </a:rPr>
                        <a:t>1</a:t>
                      </a:r>
                    </a:p>
                  </a:txBody>
                  <a:tcPr/>
                </a:tc>
                <a:tc>
                  <a:txBody>
                    <a:bodyPr/>
                    <a:lstStyle/>
                    <a:p>
                      <a:r>
                        <a:rPr lang="en-GB" sz="1600" dirty="0">
                          <a:latin typeface="Patua One" panose="02000000000000000000" pitchFamily="2" charset="0"/>
                        </a:rPr>
                        <a:t>General intro to research methods</a:t>
                      </a:r>
                    </a:p>
                  </a:txBody>
                  <a:tcPr/>
                </a:tc>
                <a:tc>
                  <a:txBody>
                    <a:bodyPr/>
                    <a:lstStyle/>
                    <a:p>
                      <a:pPr marL="457200" indent="-457200">
                        <a:buFont typeface="Arial" panose="020B0604020202020204" pitchFamily="34" charset="0"/>
                        <a:buChar char="•"/>
                      </a:pPr>
                      <a:r>
                        <a:rPr lang="en-GB" sz="1600" dirty="0">
                          <a:latin typeface="Patua One" panose="02000000000000000000" pitchFamily="2" charset="0"/>
                        </a:rPr>
                        <a:t>15 min introductory video resource (tutor created) </a:t>
                      </a:r>
                    </a:p>
                    <a:p>
                      <a:pPr marL="457200" indent="-457200">
                        <a:buFont typeface="Arial" panose="020B0604020202020204" pitchFamily="34" charset="0"/>
                        <a:buChar char="•"/>
                      </a:pPr>
                      <a:endParaRPr lang="en-GB" sz="1600" dirty="0">
                        <a:latin typeface="Patua One" panose="02000000000000000000" pitchFamily="2" charset="0"/>
                      </a:endParaRPr>
                    </a:p>
                    <a:p>
                      <a:pPr marL="457200" indent="-457200">
                        <a:buFont typeface="Arial" panose="020B0604020202020204" pitchFamily="34" charset="0"/>
                        <a:buChar char="•"/>
                      </a:pPr>
                      <a:r>
                        <a:rPr lang="en-GB" sz="1600" dirty="0">
                          <a:latin typeface="Patua One" panose="02000000000000000000" pitchFamily="2" charset="0"/>
                        </a:rPr>
                        <a:t>Online tutor led discussion session </a:t>
                      </a:r>
                    </a:p>
                  </a:txBody>
                  <a:tcPr/>
                </a:tc>
                <a:tc>
                  <a:txBody>
                    <a:bodyPr/>
                    <a:lstStyle/>
                    <a:p>
                      <a:r>
                        <a:rPr lang="en-GB" sz="1600" dirty="0">
                          <a:latin typeface="Patua One" panose="02000000000000000000" pitchFamily="2" charset="0"/>
                        </a:rPr>
                        <a:t>Online Asynchronous</a:t>
                      </a:r>
                    </a:p>
                    <a:p>
                      <a:endParaRPr lang="en-GB" sz="1600" dirty="0">
                        <a:latin typeface="Patua One" panose="02000000000000000000" pitchFamily="2" charset="0"/>
                      </a:endParaRPr>
                    </a:p>
                    <a:p>
                      <a:r>
                        <a:rPr lang="en-GB" sz="1600" dirty="0">
                          <a:latin typeface="Patua One" panose="02000000000000000000" pitchFamily="2" charset="0"/>
                        </a:rPr>
                        <a:t>Online Synchronous</a:t>
                      </a:r>
                    </a:p>
                  </a:txBody>
                  <a:tcPr/>
                </a:tc>
                <a:extLst>
                  <a:ext uri="{0D108BD9-81ED-4DB2-BD59-A6C34878D82A}">
                    <a16:rowId xmlns:a16="http://schemas.microsoft.com/office/drawing/2014/main" val="2177431478"/>
                  </a:ext>
                </a:extLst>
              </a:tr>
              <a:tr h="1328994">
                <a:tc>
                  <a:txBody>
                    <a:bodyPr/>
                    <a:lstStyle/>
                    <a:p>
                      <a:pPr algn="ctr"/>
                      <a:r>
                        <a:rPr lang="en-GB" sz="1600" dirty="0">
                          <a:latin typeface="Patua One" panose="02000000000000000000" pitchFamily="2" charset="0"/>
                        </a:rPr>
                        <a:t>2</a:t>
                      </a:r>
                    </a:p>
                  </a:txBody>
                  <a:tcPr/>
                </a:tc>
                <a:tc>
                  <a:txBody>
                    <a:bodyPr/>
                    <a:lstStyle/>
                    <a:p>
                      <a:r>
                        <a:rPr lang="en-GB" sz="1600" dirty="0">
                          <a:latin typeface="Patua One" panose="02000000000000000000" pitchFamily="2" charset="0"/>
                        </a:rPr>
                        <a:t>Qualitative vs Quantitative</a:t>
                      </a:r>
                    </a:p>
                  </a:txBody>
                  <a:tcPr/>
                </a:tc>
                <a:tc>
                  <a:txBody>
                    <a:bodyPr/>
                    <a:lstStyle/>
                    <a:p>
                      <a:pPr marL="457200" indent="-457200">
                        <a:buFont typeface="Arial" panose="020B0604020202020204" pitchFamily="34" charset="0"/>
                        <a:buChar char="•"/>
                      </a:pPr>
                      <a:r>
                        <a:rPr lang="en-GB" sz="1600" dirty="0">
                          <a:latin typeface="Patua One" panose="02000000000000000000" pitchFamily="2" charset="0"/>
                        </a:rPr>
                        <a:t>Pre session questions submitted by students</a:t>
                      </a:r>
                    </a:p>
                    <a:p>
                      <a:pPr marL="457200" indent="-457200">
                        <a:buFont typeface="Arial" panose="020B0604020202020204" pitchFamily="34" charset="0"/>
                        <a:buChar char="•"/>
                      </a:pPr>
                      <a:endParaRPr lang="en-GB" sz="1600" dirty="0">
                        <a:latin typeface="Patua One" panose="02000000000000000000" pitchFamily="2" charset="0"/>
                      </a:endParaRPr>
                    </a:p>
                    <a:p>
                      <a:pPr marL="457200" indent="-457200">
                        <a:buFont typeface="Arial" panose="020B0604020202020204" pitchFamily="34" charset="0"/>
                        <a:buChar char="•"/>
                      </a:pPr>
                      <a:r>
                        <a:rPr lang="en-GB" sz="1600" dirty="0">
                          <a:latin typeface="Patua One" panose="02000000000000000000" pitchFamily="2" charset="0"/>
                        </a:rPr>
                        <a:t>Guest Lecture (internal)</a:t>
                      </a:r>
                    </a:p>
                    <a:p>
                      <a:pPr marL="457200" indent="-457200">
                        <a:buFont typeface="Arial" panose="020B0604020202020204" pitchFamily="34" charset="0"/>
                        <a:buChar char="•"/>
                      </a:pPr>
                      <a:r>
                        <a:rPr lang="en-GB" sz="1600" dirty="0">
                          <a:latin typeface="Patua One" panose="02000000000000000000" pitchFamily="2" charset="0"/>
                        </a:rPr>
                        <a:t>Seminar session critiquing short papers.</a:t>
                      </a:r>
                    </a:p>
                  </a:txBody>
                  <a:tcPr/>
                </a:tc>
                <a:tc>
                  <a:txBody>
                    <a:bodyPr/>
                    <a:lstStyle/>
                    <a:p>
                      <a:r>
                        <a:rPr lang="en-GB" sz="1600" dirty="0">
                          <a:latin typeface="Patua One" panose="02000000000000000000" pitchFamily="2" charset="0"/>
                        </a:rPr>
                        <a:t>Online Asynchronous</a:t>
                      </a:r>
                    </a:p>
                    <a:p>
                      <a:endParaRPr lang="en-GB" sz="1600" dirty="0">
                        <a:latin typeface="Patua One" panose="02000000000000000000" pitchFamily="2" charset="0"/>
                      </a:endParaRPr>
                    </a:p>
                    <a:p>
                      <a:r>
                        <a:rPr lang="en-GB" sz="1600" dirty="0">
                          <a:latin typeface="Patua One" panose="02000000000000000000" pitchFamily="2" charset="0"/>
                        </a:rPr>
                        <a:t>In Person On Campus</a:t>
                      </a:r>
                    </a:p>
                    <a:p>
                      <a:pPr marL="0" marR="0" lvl="0" indent="0" algn="l" defTabSz="1280160" rtl="0" eaLnBrk="1" fontAlgn="auto" latinLnBrk="0" hangingPunct="1">
                        <a:lnSpc>
                          <a:spcPct val="100000"/>
                        </a:lnSpc>
                        <a:spcBef>
                          <a:spcPts val="0"/>
                        </a:spcBef>
                        <a:spcAft>
                          <a:spcPts val="0"/>
                        </a:spcAft>
                        <a:buClrTx/>
                        <a:buSzTx/>
                        <a:buFontTx/>
                        <a:buNone/>
                        <a:tabLst/>
                        <a:defRPr/>
                      </a:pPr>
                      <a:r>
                        <a:rPr lang="en-GB" sz="1600">
                          <a:latin typeface="Patua One" panose="02000000000000000000" pitchFamily="2" charset="0"/>
                        </a:rPr>
                        <a:t>In Person On Campus</a:t>
                      </a:r>
                    </a:p>
                    <a:p>
                      <a:endParaRPr lang="en-GB" sz="1600" dirty="0">
                        <a:latin typeface="Patua One" panose="02000000000000000000" pitchFamily="2" charset="0"/>
                      </a:endParaRPr>
                    </a:p>
                  </a:txBody>
                  <a:tcPr/>
                </a:tc>
                <a:extLst>
                  <a:ext uri="{0D108BD9-81ED-4DB2-BD59-A6C34878D82A}">
                    <a16:rowId xmlns:a16="http://schemas.microsoft.com/office/drawing/2014/main" val="279157546"/>
                  </a:ext>
                </a:extLst>
              </a:tr>
              <a:tr h="834484">
                <a:tc>
                  <a:txBody>
                    <a:bodyPr/>
                    <a:lstStyle/>
                    <a:p>
                      <a:pPr algn="ctr"/>
                      <a:r>
                        <a:rPr lang="en-GB" sz="1600" dirty="0">
                          <a:latin typeface="Patua One" panose="02000000000000000000" pitchFamily="2" charset="0"/>
                        </a:rPr>
                        <a:t>3</a:t>
                      </a:r>
                    </a:p>
                  </a:txBody>
                  <a:tcPr/>
                </a:tc>
                <a:tc>
                  <a:txBody>
                    <a:bodyPr/>
                    <a:lstStyle/>
                    <a:p>
                      <a:r>
                        <a:rPr lang="en-GB" sz="1600" dirty="0">
                          <a:latin typeface="Patua One" panose="02000000000000000000" pitchFamily="2" charset="0"/>
                        </a:rPr>
                        <a:t>Grounded theory</a:t>
                      </a:r>
                    </a:p>
                  </a:txBody>
                  <a:tcPr/>
                </a:tc>
                <a:tc>
                  <a:txBody>
                    <a:bodyPr/>
                    <a:lstStyle/>
                    <a:p>
                      <a:pPr marL="457200" indent="-457200">
                        <a:buFont typeface="Arial" panose="020B0604020202020204" pitchFamily="34" charset="0"/>
                        <a:buChar char="•"/>
                      </a:pPr>
                      <a:r>
                        <a:rPr lang="en-GB" sz="1600" dirty="0">
                          <a:latin typeface="Patua One" panose="02000000000000000000" pitchFamily="2" charset="0"/>
                        </a:rPr>
                        <a:t>Guest lecture (external)</a:t>
                      </a:r>
                    </a:p>
                    <a:p>
                      <a:pPr marL="457200" indent="-457200">
                        <a:buFont typeface="Arial" panose="020B0604020202020204" pitchFamily="34" charset="0"/>
                        <a:buChar char="•"/>
                      </a:pPr>
                      <a:endParaRPr lang="en-GB" sz="1600" dirty="0">
                        <a:latin typeface="Patua One" panose="02000000000000000000" pitchFamily="2" charset="0"/>
                      </a:endParaRPr>
                    </a:p>
                    <a:p>
                      <a:pPr marL="457200" indent="-457200">
                        <a:buFont typeface="Arial" panose="020B0604020202020204" pitchFamily="34" charset="0"/>
                        <a:buChar char="•"/>
                      </a:pPr>
                      <a:r>
                        <a:rPr lang="en-GB" sz="1600" dirty="0">
                          <a:latin typeface="Patua One" panose="02000000000000000000" pitchFamily="2" charset="0"/>
                        </a:rPr>
                        <a:t>Grounded theory practical exercise</a:t>
                      </a:r>
                    </a:p>
                  </a:txBody>
                  <a:tcPr/>
                </a:tc>
                <a:tc>
                  <a:txBody>
                    <a:bodyPr/>
                    <a:lstStyle/>
                    <a:p>
                      <a:r>
                        <a:rPr lang="en-GB" sz="1600" dirty="0">
                          <a:latin typeface="Patua One" panose="02000000000000000000" pitchFamily="2" charset="0"/>
                        </a:rPr>
                        <a:t>Online synchronous</a:t>
                      </a:r>
                    </a:p>
                    <a:p>
                      <a:endParaRPr lang="en-GB" sz="1600" dirty="0">
                        <a:latin typeface="Patua One" panose="02000000000000000000" pitchFamily="2" charset="0"/>
                      </a:endParaRPr>
                    </a:p>
                    <a:p>
                      <a:r>
                        <a:rPr lang="en-GB" sz="1600" dirty="0">
                          <a:latin typeface="Patua One" panose="02000000000000000000" pitchFamily="2" charset="0"/>
                        </a:rPr>
                        <a:t>In Person On Campus</a:t>
                      </a:r>
                    </a:p>
                  </a:txBody>
                  <a:tcPr/>
                </a:tc>
                <a:extLst>
                  <a:ext uri="{0D108BD9-81ED-4DB2-BD59-A6C34878D82A}">
                    <a16:rowId xmlns:a16="http://schemas.microsoft.com/office/drawing/2014/main" val="989108846"/>
                  </a:ext>
                </a:extLst>
              </a:tr>
              <a:tr h="522100">
                <a:tc>
                  <a:txBody>
                    <a:bodyPr/>
                    <a:lstStyle/>
                    <a:p>
                      <a:pPr algn="ctr"/>
                      <a:r>
                        <a:rPr lang="en-GB" sz="1600" dirty="0">
                          <a:latin typeface="Patua One" panose="02000000000000000000" pitchFamily="2" charset="0"/>
                        </a:rPr>
                        <a:t>4</a:t>
                      </a:r>
                    </a:p>
                  </a:txBody>
                  <a:tcPr/>
                </a:tc>
                <a:tc>
                  <a:txBody>
                    <a:bodyPr/>
                    <a:lstStyle/>
                    <a:p>
                      <a:r>
                        <a:rPr lang="en-GB" sz="1600" dirty="0">
                          <a:latin typeface="Patua One" panose="02000000000000000000" pitchFamily="2" charset="0"/>
                        </a:rPr>
                        <a:t>Ethnography</a:t>
                      </a:r>
                    </a:p>
                  </a:txBody>
                  <a:tcPr/>
                </a:tc>
                <a:tc>
                  <a:txBody>
                    <a:bodyPr/>
                    <a:lstStyle/>
                    <a:p>
                      <a:pPr marL="457200" indent="-457200">
                        <a:buFont typeface="Arial" panose="020B0604020202020204" pitchFamily="34" charset="0"/>
                        <a:buChar char="•"/>
                      </a:pPr>
                      <a:r>
                        <a:rPr lang="en-GB" sz="1600" dirty="0">
                          <a:latin typeface="Patua One" panose="02000000000000000000" pitchFamily="2" charset="0"/>
                        </a:rPr>
                        <a:t>Ethnography Field Trip and exercise</a:t>
                      </a:r>
                    </a:p>
                  </a:txBody>
                  <a:tcPr/>
                </a:tc>
                <a:tc>
                  <a:txBody>
                    <a:bodyPr/>
                    <a:lstStyle/>
                    <a:p>
                      <a:r>
                        <a:rPr lang="en-GB" sz="1600" dirty="0">
                          <a:latin typeface="Patua One" panose="02000000000000000000" pitchFamily="2" charset="0"/>
                        </a:rPr>
                        <a:t>In Person Off Campus</a:t>
                      </a:r>
                    </a:p>
                  </a:txBody>
                  <a:tcPr/>
                </a:tc>
                <a:extLst>
                  <a:ext uri="{0D108BD9-81ED-4DB2-BD59-A6C34878D82A}">
                    <a16:rowId xmlns:a16="http://schemas.microsoft.com/office/drawing/2014/main" val="24106623"/>
                  </a:ext>
                </a:extLst>
              </a:tr>
              <a:tr h="834484">
                <a:tc>
                  <a:txBody>
                    <a:bodyPr/>
                    <a:lstStyle/>
                    <a:p>
                      <a:pPr algn="ctr"/>
                      <a:r>
                        <a:rPr lang="en-GB" sz="1600" dirty="0">
                          <a:latin typeface="Patua One" panose="02000000000000000000" pitchFamily="2" charset="0"/>
                        </a:rPr>
                        <a:t>5</a:t>
                      </a:r>
                    </a:p>
                  </a:txBody>
                  <a:tcPr/>
                </a:tc>
                <a:tc>
                  <a:txBody>
                    <a:bodyPr/>
                    <a:lstStyle/>
                    <a:p>
                      <a:r>
                        <a:rPr lang="en-GB" sz="1600" dirty="0">
                          <a:latin typeface="Patua One" panose="02000000000000000000" pitchFamily="2" charset="0"/>
                        </a:rPr>
                        <a:t>Descriptive Quantitative Research</a:t>
                      </a:r>
                    </a:p>
                  </a:txBody>
                  <a:tcPr/>
                </a:tc>
                <a:tc>
                  <a:txBody>
                    <a:bodyPr/>
                    <a:lstStyle/>
                    <a:p>
                      <a:pPr marL="457200" marR="0" lvl="0" indent="-45720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latin typeface="Patua One" panose="02000000000000000000" pitchFamily="2" charset="0"/>
                        </a:rPr>
                        <a:t>Guest lecture (external)</a:t>
                      </a:r>
                    </a:p>
                    <a:p>
                      <a:pPr marL="457200" marR="0" lvl="0" indent="-45720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600" dirty="0">
                        <a:latin typeface="Patua One" panose="02000000000000000000" pitchFamily="2" charset="0"/>
                      </a:endParaRPr>
                    </a:p>
                    <a:p>
                      <a:pPr marL="457200" marR="0" lvl="0" indent="-45720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latin typeface="Patua One" panose="02000000000000000000" pitchFamily="2" charset="0"/>
                        </a:rPr>
                        <a:t>Practical exercise</a:t>
                      </a:r>
                    </a:p>
                  </a:txBody>
                  <a:tcPr/>
                </a:tc>
                <a:tc>
                  <a:txBody>
                    <a:bodyPr/>
                    <a:lstStyle/>
                    <a:p>
                      <a:r>
                        <a:rPr lang="en-GB" sz="1600" dirty="0">
                          <a:latin typeface="Patua One" panose="02000000000000000000" pitchFamily="2" charset="0"/>
                        </a:rPr>
                        <a:t>In Person On Campus</a:t>
                      </a:r>
                    </a:p>
                    <a:p>
                      <a:endParaRPr lang="en-GB" sz="1600" dirty="0">
                        <a:latin typeface="Patua One" panose="02000000000000000000" pitchFamily="2" charset="0"/>
                      </a:endParaRPr>
                    </a:p>
                    <a:p>
                      <a:r>
                        <a:rPr lang="en-GB" sz="1600" dirty="0">
                          <a:latin typeface="Patua One" panose="02000000000000000000" pitchFamily="2" charset="0"/>
                        </a:rPr>
                        <a:t>Online Asynchronous</a:t>
                      </a:r>
                    </a:p>
                  </a:txBody>
                  <a:tcPr/>
                </a:tc>
                <a:extLst>
                  <a:ext uri="{0D108BD9-81ED-4DB2-BD59-A6C34878D82A}">
                    <a16:rowId xmlns:a16="http://schemas.microsoft.com/office/drawing/2014/main" val="23011236"/>
                  </a:ext>
                </a:extLst>
              </a:tr>
              <a:tr h="834484">
                <a:tc>
                  <a:txBody>
                    <a:bodyPr/>
                    <a:lstStyle/>
                    <a:p>
                      <a:pPr algn="ctr"/>
                      <a:r>
                        <a:rPr lang="en-GB" sz="1600" dirty="0">
                          <a:latin typeface="Patua One" panose="02000000000000000000" pitchFamily="2" charset="0"/>
                        </a:rPr>
                        <a:t>6</a:t>
                      </a:r>
                    </a:p>
                  </a:txBody>
                  <a:tcPr/>
                </a:tc>
                <a:tc>
                  <a:txBody>
                    <a:bodyPr/>
                    <a:lstStyle/>
                    <a:p>
                      <a:r>
                        <a:rPr lang="en-GB" sz="1600" dirty="0">
                          <a:latin typeface="Patua One" panose="02000000000000000000" pitchFamily="2" charset="0"/>
                        </a:rPr>
                        <a:t>Correlational Quantitative Research</a:t>
                      </a:r>
                    </a:p>
                  </a:txBody>
                  <a:tcPr/>
                </a:tc>
                <a:tc>
                  <a:txBody>
                    <a:bodyPr/>
                    <a:lstStyle/>
                    <a:p>
                      <a:pPr marL="457200" marR="0" lvl="0" indent="-45720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latin typeface="Patua One" panose="02000000000000000000" pitchFamily="2" charset="0"/>
                        </a:rPr>
                        <a:t>Guest lecture (external)</a:t>
                      </a:r>
                    </a:p>
                    <a:p>
                      <a:pPr marL="457200" marR="0" lvl="0" indent="-45720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600" dirty="0">
                        <a:latin typeface="Patua One" panose="02000000000000000000" pitchFamily="2" charset="0"/>
                      </a:endParaRPr>
                    </a:p>
                    <a:p>
                      <a:pPr marL="457200" marR="0" lvl="0" indent="-45720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latin typeface="Patua One" panose="02000000000000000000" pitchFamily="2" charset="0"/>
                        </a:rPr>
                        <a:t>Practical exercise</a:t>
                      </a:r>
                    </a:p>
                  </a:txBody>
                  <a:tcPr/>
                </a:tc>
                <a:tc>
                  <a:txBody>
                    <a:bodyPr/>
                    <a:lstStyle/>
                    <a:p>
                      <a:r>
                        <a:rPr lang="en-GB" sz="1600" dirty="0">
                          <a:latin typeface="Patua One" panose="02000000000000000000" pitchFamily="2" charset="0"/>
                        </a:rPr>
                        <a:t>In Person On Campus</a:t>
                      </a:r>
                    </a:p>
                    <a:p>
                      <a:endParaRPr lang="en-GB" sz="1600" dirty="0">
                        <a:latin typeface="Patua One" panose="02000000000000000000" pitchFamily="2" charset="0"/>
                      </a:endParaRPr>
                    </a:p>
                    <a:p>
                      <a:r>
                        <a:rPr lang="en-GB" sz="1600" dirty="0">
                          <a:latin typeface="Patua One" panose="02000000000000000000" pitchFamily="2" charset="0"/>
                        </a:rPr>
                        <a:t>Online Asynchronous</a:t>
                      </a:r>
                    </a:p>
                  </a:txBody>
                  <a:tcPr/>
                </a:tc>
                <a:extLst>
                  <a:ext uri="{0D108BD9-81ED-4DB2-BD59-A6C34878D82A}">
                    <a16:rowId xmlns:a16="http://schemas.microsoft.com/office/drawing/2014/main" val="3193890697"/>
                  </a:ext>
                </a:extLst>
              </a:tr>
              <a:tr h="834484">
                <a:tc>
                  <a:txBody>
                    <a:bodyPr/>
                    <a:lstStyle/>
                    <a:p>
                      <a:pPr algn="ctr"/>
                      <a:r>
                        <a:rPr lang="en-GB" sz="1600" dirty="0">
                          <a:latin typeface="Patua One" panose="02000000000000000000" pitchFamily="2" charset="0"/>
                        </a:rPr>
                        <a:t>7</a:t>
                      </a:r>
                    </a:p>
                  </a:txBody>
                  <a:tcPr/>
                </a:tc>
                <a:tc>
                  <a:txBody>
                    <a:bodyPr/>
                    <a:lstStyle/>
                    <a:p>
                      <a:r>
                        <a:rPr lang="en-GB" sz="1600" dirty="0">
                          <a:latin typeface="Patua One" panose="02000000000000000000" pitchFamily="2" charset="0"/>
                        </a:rPr>
                        <a:t>Mixed methods</a:t>
                      </a:r>
                    </a:p>
                  </a:txBody>
                  <a:tcPr/>
                </a:tc>
                <a:tc>
                  <a:txBody>
                    <a:bodyPr/>
                    <a:lstStyle/>
                    <a:p>
                      <a:pPr marL="457200" indent="-457200">
                        <a:buFont typeface="Arial" panose="020B0604020202020204" pitchFamily="34" charset="0"/>
                        <a:buChar char="•"/>
                      </a:pPr>
                      <a:r>
                        <a:rPr lang="en-GB" sz="1600" dirty="0">
                          <a:latin typeface="Patua One" panose="02000000000000000000" pitchFamily="2" charset="0"/>
                        </a:rPr>
                        <a:t>External video resource and exercise.</a:t>
                      </a:r>
                    </a:p>
                    <a:p>
                      <a:pPr marL="457200" indent="-457200">
                        <a:buFont typeface="Arial" panose="020B0604020202020204" pitchFamily="34" charset="0"/>
                        <a:buChar char="•"/>
                      </a:pPr>
                      <a:endParaRPr lang="en-GB" sz="1600" dirty="0">
                        <a:latin typeface="Patua One" panose="02000000000000000000" pitchFamily="2" charset="0"/>
                      </a:endParaRPr>
                    </a:p>
                    <a:p>
                      <a:pPr marL="457200" indent="-457200">
                        <a:buFont typeface="Arial" panose="020B0604020202020204" pitchFamily="34" charset="0"/>
                        <a:buChar char="•"/>
                      </a:pPr>
                      <a:r>
                        <a:rPr lang="en-GB" sz="1600" dirty="0">
                          <a:latin typeface="Patua One" panose="02000000000000000000" pitchFamily="2" charset="0"/>
                        </a:rPr>
                        <a:t>Case study critiques</a:t>
                      </a:r>
                    </a:p>
                  </a:txBody>
                  <a:tcPr/>
                </a:tc>
                <a:tc>
                  <a:txBody>
                    <a:bodyPr/>
                    <a:lstStyle/>
                    <a:p>
                      <a:r>
                        <a:rPr lang="en-GB" sz="1600" dirty="0">
                          <a:latin typeface="Patua One" panose="02000000000000000000" pitchFamily="2" charset="0"/>
                        </a:rPr>
                        <a:t>Online Asynchronous</a:t>
                      </a:r>
                    </a:p>
                    <a:p>
                      <a:endParaRPr lang="en-GB" sz="1600" dirty="0">
                        <a:latin typeface="Patua One" panose="02000000000000000000" pitchFamily="2" charset="0"/>
                      </a:endParaRPr>
                    </a:p>
                    <a:p>
                      <a:r>
                        <a:rPr lang="en-GB" sz="1600" dirty="0">
                          <a:latin typeface="Patua One" panose="02000000000000000000" pitchFamily="2" charset="0"/>
                        </a:rPr>
                        <a:t>In Person On Campus</a:t>
                      </a:r>
                    </a:p>
                  </a:txBody>
                  <a:tcPr/>
                </a:tc>
                <a:extLst>
                  <a:ext uri="{0D108BD9-81ED-4DB2-BD59-A6C34878D82A}">
                    <a16:rowId xmlns:a16="http://schemas.microsoft.com/office/drawing/2014/main" val="1086657482"/>
                  </a:ext>
                </a:extLst>
              </a:tr>
            </a:tbl>
          </a:graphicData>
        </a:graphic>
      </p:graphicFrame>
    </p:spTree>
    <p:extLst>
      <p:ext uri="{BB962C8B-B14F-4D97-AF65-F5344CB8AC3E}">
        <p14:creationId xmlns:p14="http://schemas.microsoft.com/office/powerpoint/2010/main" val="15140524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CFC65B13-DBA7-CB3E-F251-880122C1E57B}"/>
              </a:ext>
            </a:extLst>
          </p:cNvPr>
          <p:cNvSpPr>
            <a:spLocks noGrp="1"/>
          </p:cNvSpPr>
          <p:nvPr>
            <p:ph type="title"/>
          </p:nvPr>
        </p:nvSpPr>
        <p:spPr/>
        <p:txBody>
          <a:bodyPr rtlCol="0"/>
          <a:lstStyle>
            <a:defPPr>
              <a:defRPr lang="en-GB"/>
            </a:defPPr>
          </a:lstStyle>
          <a:p>
            <a:pPr rtl="0"/>
            <a:r>
              <a:rPr lang="en-GB" dirty="0">
                <a:latin typeface="Patua One" panose="02000000000000000000" pitchFamily="2" charset="0"/>
              </a:rPr>
              <a:t>Other Examples</a:t>
            </a:r>
          </a:p>
        </p:txBody>
      </p:sp>
      <p:graphicFrame>
        <p:nvGraphicFramePr>
          <p:cNvPr id="7" name="Content Placeholder 3" descr="Timeline Placeholder ">
            <a:extLst>
              <a:ext uri="{FF2B5EF4-FFF2-40B4-BE49-F238E27FC236}">
                <a16:creationId xmlns:a16="http://schemas.microsoft.com/office/drawing/2014/main" id="{3033222B-8F61-7CC1-AF3E-1B1B8047ABE0}"/>
              </a:ext>
            </a:extLst>
          </p:cNvPr>
          <p:cNvGraphicFramePr>
            <a:graphicFrameLocks noGrp="1"/>
          </p:cNvGraphicFramePr>
          <p:nvPr>
            <p:ph idx="1"/>
            <p:extLst>
              <p:ext uri="{D42A27DB-BD31-4B8C-83A1-F6EECF244321}">
                <p14:modId xmlns:p14="http://schemas.microsoft.com/office/powerpoint/2010/main" val="3425847511"/>
              </p:ext>
            </p:extLst>
          </p:nvPr>
        </p:nvGraphicFramePr>
        <p:xfrm>
          <a:off x="1665288" y="1825625"/>
          <a:ext cx="8861425"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 Placeholder 8">
            <a:extLst>
              <a:ext uri="{FF2B5EF4-FFF2-40B4-BE49-F238E27FC236}">
                <a16:creationId xmlns:a16="http://schemas.microsoft.com/office/drawing/2014/main" id="{32C92178-B239-AAAD-CF10-C0CD04C1BAE9}"/>
              </a:ext>
            </a:extLst>
          </p:cNvPr>
          <p:cNvSpPr>
            <a:spLocks noGrp="1"/>
          </p:cNvSpPr>
          <p:nvPr>
            <p:ph type="body" sz="quarter" idx="13"/>
          </p:nvPr>
        </p:nvSpPr>
        <p:spPr/>
        <p:txBody>
          <a:bodyPr rtlCol="0"/>
          <a:lstStyle>
            <a:defPPr>
              <a:defRPr lang="en-GB"/>
            </a:defPPr>
          </a:lstStyle>
          <a:p>
            <a:pPr rtl="0"/>
            <a:endParaRPr lang="en-GB" dirty="0"/>
          </a:p>
        </p:txBody>
      </p:sp>
    </p:spTree>
    <p:extLst>
      <p:ext uri="{BB962C8B-B14F-4D97-AF65-F5344CB8AC3E}">
        <p14:creationId xmlns:p14="http://schemas.microsoft.com/office/powerpoint/2010/main" val="13412078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729A509-992F-8C10-902D-182448B5A1AE}"/>
              </a:ext>
            </a:extLst>
          </p:cNvPr>
          <p:cNvSpPr>
            <a:spLocks noGrp="1"/>
          </p:cNvSpPr>
          <p:nvPr>
            <p:ph type="title"/>
          </p:nvPr>
        </p:nvSpPr>
        <p:spPr/>
        <p:txBody>
          <a:bodyPr rtlCol="0"/>
          <a:lstStyle>
            <a:defPPr>
              <a:defRPr lang="en-GB"/>
            </a:defPPr>
          </a:lstStyle>
          <a:p>
            <a:pPr rtl="0"/>
            <a:r>
              <a:rPr lang="en-GB" dirty="0"/>
              <a:t>Summary &amp; Close</a:t>
            </a:r>
          </a:p>
        </p:txBody>
      </p:sp>
      <p:sp>
        <p:nvSpPr>
          <p:cNvPr id="12" name="Content Placeholder 11">
            <a:extLst>
              <a:ext uri="{FF2B5EF4-FFF2-40B4-BE49-F238E27FC236}">
                <a16:creationId xmlns:a16="http://schemas.microsoft.com/office/drawing/2014/main" id="{84FA0F1E-A920-0194-981E-4B573643BB48}"/>
              </a:ext>
            </a:extLst>
          </p:cNvPr>
          <p:cNvSpPr>
            <a:spLocks noGrp="1"/>
          </p:cNvSpPr>
          <p:nvPr>
            <p:ph idx="1"/>
          </p:nvPr>
        </p:nvSpPr>
        <p:spPr>
          <a:xfrm>
            <a:off x="1600200" y="1658679"/>
            <a:ext cx="7139763" cy="4316819"/>
          </a:xfrm>
        </p:spPr>
        <p:txBody>
          <a:bodyPr rtlCol="0">
            <a:normAutofit/>
          </a:bodyPr>
          <a:lstStyle>
            <a:defPPr>
              <a:defRPr lang="en-GB"/>
            </a:defPPr>
          </a:lstStyle>
          <a:p>
            <a:pPr marL="285750" indent="-285750" rtl="0" fontAlgn="base">
              <a:buFont typeface="Arial" panose="020B0604020202020204" pitchFamily="34" charset="0"/>
              <a:buChar char="•"/>
            </a:pPr>
            <a:r>
              <a:rPr lang="en-GB" sz="2400" b="1" dirty="0">
                <a:solidFill>
                  <a:schemeClr val="accent4"/>
                </a:solidFill>
                <a:latin typeface="Patua One" panose="02000000000000000000" pitchFamily="2" charset="0"/>
                <a:cs typeface="Arial Black" panose="020B0604020202020204" pitchFamily="34" charset="0"/>
              </a:rPr>
              <a:t>Modality should be a key consideration in curriculum design discussions and planning.</a:t>
            </a:r>
          </a:p>
          <a:p>
            <a:pPr marL="285750" indent="-285750" rtl="0" fontAlgn="base">
              <a:buFont typeface="Arial" panose="020B0604020202020204" pitchFamily="34" charset="0"/>
              <a:buChar char="•"/>
            </a:pPr>
            <a:r>
              <a:rPr lang="en-GB" sz="2400" b="1" dirty="0">
                <a:solidFill>
                  <a:srgbClr val="0070C0"/>
                </a:solidFill>
                <a:latin typeface="Patua One" panose="02000000000000000000" pitchFamily="2" charset="0"/>
                <a:cs typeface="Arial Black" panose="020B0604020202020204" pitchFamily="34" charset="0"/>
              </a:rPr>
              <a:t>Modality should both inform and be informed by Subject requirements and Pedagogic approaches.</a:t>
            </a:r>
          </a:p>
          <a:p>
            <a:pPr marL="285750" indent="-285750" rtl="0" fontAlgn="base">
              <a:buFont typeface="Arial" panose="020B0604020202020204" pitchFamily="34" charset="0"/>
              <a:buChar char="•"/>
            </a:pPr>
            <a:r>
              <a:rPr lang="en-GB" sz="2400" b="1" dirty="0">
                <a:solidFill>
                  <a:schemeClr val="accent3"/>
                </a:solidFill>
                <a:latin typeface="Patua One" panose="02000000000000000000" pitchFamily="2" charset="0"/>
                <a:cs typeface="Arial Black" panose="020B0604020202020204" pitchFamily="34" charset="0"/>
              </a:rPr>
              <a:t>Make use of all your ‘experts’ to seek advice and guidance in areas where you might lack experience or knowledge.</a:t>
            </a:r>
          </a:p>
          <a:p>
            <a:pPr marL="285750" indent="-285750" rtl="0" fontAlgn="base">
              <a:buFont typeface="Arial" panose="020B0604020202020204" pitchFamily="34" charset="0"/>
              <a:buChar char="•"/>
            </a:pPr>
            <a:r>
              <a:rPr lang="en-GB" sz="2400" b="1" dirty="0">
                <a:solidFill>
                  <a:srgbClr val="C00000"/>
                </a:solidFill>
                <a:latin typeface="Patua One" panose="02000000000000000000" pitchFamily="2" charset="0"/>
                <a:cs typeface="Arial Black" panose="020B0604020202020204" pitchFamily="34" charset="0"/>
              </a:rPr>
              <a:t>Work with students to inform decisions and to agree rationale(s) for using particular modes.</a:t>
            </a:r>
          </a:p>
          <a:p>
            <a:pPr marL="285750" indent="-285750" rtl="0" fontAlgn="base">
              <a:buFont typeface="Arial" panose="020B0604020202020204" pitchFamily="34" charset="0"/>
              <a:buChar char="•"/>
            </a:pPr>
            <a:r>
              <a:rPr lang="en-GB" sz="2400" b="1" dirty="0">
                <a:latin typeface="Patua One" panose="02000000000000000000" pitchFamily="2" charset="0"/>
                <a:cs typeface="Arial Black" panose="020B0604020202020204" pitchFamily="34" charset="0"/>
              </a:rPr>
              <a:t>Ensure that the balance of modes is clearly communicated to students.</a:t>
            </a:r>
          </a:p>
        </p:txBody>
      </p:sp>
      <p:sp>
        <p:nvSpPr>
          <p:cNvPr id="19" name="Text Placeholder 18">
            <a:extLst>
              <a:ext uri="{FF2B5EF4-FFF2-40B4-BE49-F238E27FC236}">
                <a16:creationId xmlns:a16="http://schemas.microsoft.com/office/drawing/2014/main" id="{1A502D19-C614-886C-4945-5880F36E0998}"/>
              </a:ext>
            </a:extLst>
          </p:cNvPr>
          <p:cNvSpPr>
            <a:spLocks noGrp="1"/>
          </p:cNvSpPr>
          <p:nvPr>
            <p:ph type="body" sz="quarter" idx="13"/>
          </p:nvPr>
        </p:nvSpPr>
        <p:spPr>
          <a:solidFill>
            <a:schemeClr val="bg2">
              <a:lumMod val="10000"/>
            </a:schemeClr>
          </a:solidFill>
        </p:spPr>
        <p:txBody>
          <a:bodyPr rtlCol="0"/>
          <a:lstStyle>
            <a:defPPr>
              <a:defRPr lang="en-GB"/>
            </a:defPPr>
          </a:lstStyle>
          <a:p>
            <a:pPr rtl="0"/>
            <a:endParaRPr lang="en-GB" dirty="0"/>
          </a:p>
        </p:txBody>
      </p:sp>
    </p:spTree>
    <p:extLst>
      <p:ext uri="{BB962C8B-B14F-4D97-AF65-F5344CB8AC3E}">
        <p14:creationId xmlns:p14="http://schemas.microsoft.com/office/powerpoint/2010/main" val="8931087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945C2F8-2E24-F46B-AC7B-3070B381497A}"/>
              </a:ext>
            </a:extLst>
          </p:cNvPr>
          <p:cNvSpPr>
            <a:spLocks noGrp="1"/>
          </p:cNvSpPr>
          <p:nvPr>
            <p:ph type="title"/>
          </p:nvPr>
        </p:nvSpPr>
        <p:spPr>
          <a:xfrm>
            <a:off x="4784035" y="2214823"/>
            <a:ext cx="4971407" cy="1975104"/>
          </a:xfrm>
        </p:spPr>
        <p:txBody>
          <a:bodyPr rtlCol="0"/>
          <a:lstStyle>
            <a:defPPr>
              <a:defRPr lang="en-GB"/>
            </a:defPPr>
          </a:lstStyle>
          <a:p>
            <a:pPr rtl="0"/>
            <a:r>
              <a:rPr lang="en-GB" dirty="0">
                <a:latin typeface="Patua One" panose="02000000000000000000" pitchFamily="2" charset="0"/>
              </a:rPr>
              <a:t>Thank you</a:t>
            </a:r>
          </a:p>
        </p:txBody>
      </p:sp>
      <p:sp>
        <p:nvSpPr>
          <p:cNvPr id="6" name="Text Placeholder 5">
            <a:extLst>
              <a:ext uri="{FF2B5EF4-FFF2-40B4-BE49-F238E27FC236}">
                <a16:creationId xmlns:a16="http://schemas.microsoft.com/office/drawing/2014/main" id="{7DA212DC-D3DD-DD6B-D644-0F7B9BA98E17}"/>
              </a:ext>
            </a:extLst>
          </p:cNvPr>
          <p:cNvSpPr>
            <a:spLocks noGrp="1"/>
          </p:cNvSpPr>
          <p:nvPr>
            <p:ph type="body" idx="1"/>
          </p:nvPr>
        </p:nvSpPr>
        <p:spPr>
          <a:xfrm>
            <a:off x="3657600" y="5905000"/>
            <a:ext cx="9220200" cy="1170432"/>
          </a:xfrm>
        </p:spPr>
        <p:txBody>
          <a:bodyPr rtlCol="0">
            <a:normAutofit/>
          </a:bodyPr>
          <a:lstStyle>
            <a:defPPr>
              <a:defRPr lang="en-GB"/>
            </a:defPPr>
          </a:lstStyle>
          <a:p>
            <a:pPr rtl="0"/>
            <a:r>
              <a:rPr lang="en-GB" dirty="0">
                <a:latin typeface="Patua One" panose="02000000000000000000" pitchFamily="2" charset="0"/>
              </a:rPr>
              <a:t>Thomson, S. (2022). </a:t>
            </a:r>
            <a:r>
              <a:rPr lang="en-GB" dirty="0" err="1">
                <a:latin typeface="Patua One" panose="02000000000000000000" pitchFamily="2" charset="0"/>
              </a:rPr>
              <a:t>SPaM</a:t>
            </a:r>
            <a:r>
              <a:rPr lang="en-GB" dirty="0">
                <a:latin typeface="Patua One" panose="02000000000000000000" pitchFamily="2" charset="0"/>
              </a:rPr>
              <a:t> – A Framework to support the Development of Hybrid Education. </a:t>
            </a:r>
            <a:r>
              <a:rPr lang="en-GB" dirty="0" err="1">
                <a:latin typeface="Patua One" panose="02000000000000000000" pitchFamily="2" charset="0"/>
              </a:rPr>
              <a:t>SPaM</a:t>
            </a:r>
            <a:r>
              <a:rPr lang="en-GB" dirty="0">
                <a:latin typeface="Patua One" panose="02000000000000000000" pitchFamily="2" charset="0"/>
              </a:rPr>
              <a:t> Framework. https://</a:t>
            </a:r>
            <a:r>
              <a:rPr lang="en-GB" dirty="0" err="1">
                <a:latin typeface="Patua One" panose="02000000000000000000" pitchFamily="2" charset="0"/>
              </a:rPr>
              <a:t>spam.digisim.uk</a:t>
            </a:r>
            <a:endParaRPr lang="en-GB" dirty="0">
              <a:latin typeface="Patua One" panose="02000000000000000000" pitchFamily="2" charset="0"/>
            </a:endParaRPr>
          </a:p>
        </p:txBody>
      </p:sp>
    </p:spTree>
    <p:extLst>
      <p:ext uri="{BB962C8B-B14F-4D97-AF65-F5344CB8AC3E}">
        <p14:creationId xmlns:p14="http://schemas.microsoft.com/office/powerpoint/2010/main" val="3161219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0BA60034-9E02-4BFF-D46B-98C157D63892}"/>
              </a:ext>
            </a:extLst>
          </p:cNvPr>
          <p:cNvSpPr>
            <a:spLocks noGrp="1"/>
          </p:cNvSpPr>
          <p:nvPr>
            <p:ph type="title"/>
          </p:nvPr>
        </p:nvSpPr>
        <p:spPr/>
        <p:txBody>
          <a:bodyPr rtlCol="0"/>
          <a:lstStyle>
            <a:defPPr>
              <a:defRPr lang="en-GB"/>
            </a:defPPr>
          </a:lstStyle>
          <a:p>
            <a:pPr rtl="0"/>
            <a:r>
              <a:rPr lang="en-GB" dirty="0">
                <a:latin typeface="Patua One" panose="02000000000000000000" pitchFamily="2" charset="0"/>
              </a:rPr>
              <a:t>We’ve all been on a journey.</a:t>
            </a:r>
          </a:p>
        </p:txBody>
      </p:sp>
      <p:sp>
        <p:nvSpPr>
          <p:cNvPr id="2" name="Content Placeholder 1">
            <a:extLst>
              <a:ext uri="{FF2B5EF4-FFF2-40B4-BE49-F238E27FC236}">
                <a16:creationId xmlns:a16="http://schemas.microsoft.com/office/drawing/2014/main" id="{2BA91497-60EB-6CC6-BE1A-11323E8A9677}"/>
              </a:ext>
            </a:extLst>
          </p:cNvPr>
          <p:cNvSpPr>
            <a:spLocks noGrp="1"/>
          </p:cNvSpPr>
          <p:nvPr>
            <p:ph idx="1"/>
          </p:nvPr>
        </p:nvSpPr>
        <p:spPr>
          <a:xfrm>
            <a:off x="1600199" y="2121408"/>
            <a:ext cx="7323083" cy="2334978"/>
          </a:xfrm>
        </p:spPr>
        <p:txBody>
          <a:bodyPr rtlCol="0">
            <a:normAutofit/>
          </a:bodyPr>
          <a:lstStyle>
            <a:defPPr>
              <a:defRPr lang="en-GB"/>
            </a:defPPr>
          </a:lstStyle>
          <a:p>
            <a:pPr rtl="0"/>
            <a:r>
              <a:rPr lang="en-GB" sz="2800" dirty="0">
                <a:latin typeface="Patua One" panose="02000000000000000000" pitchFamily="2" charset="0"/>
              </a:rPr>
              <a:t>We are all on our own paths, all on our own journeys. Sometimes the paths cross, and people arrive at the crossing points at the same time and meet each other.</a:t>
            </a:r>
          </a:p>
        </p:txBody>
      </p:sp>
      <p:sp>
        <p:nvSpPr>
          <p:cNvPr id="25" name="Text Placeholder 24">
            <a:extLst>
              <a:ext uri="{FF2B5EF4-FFF2-40B4-BE49-F238E27FC236}">
                <a16:creationId xmlns:a16="http://schemas.microsoft.com/office/drawing/2014/main" id="{409EE273-65DC-EBC2-149C-7BB5726CEBDB}"/>
              </a:ext>
            </a:extLst>
          </p:cNvPr>
          <p:cNvSpPr>
            <a:spLocks noGrp="1"/>
          </p:cNvSpPr>
          <p:nvPr>
            <p:ph type="body" sz="quarter" idx="13"/>
          </p:nvPr>
        </p:nvSpPr>
        <p:spPr/>
        <p:txBody>
          <a:bodyPr rtlCol="0"/>
          <a:lstStyle>
            <a:defPPr>
              <a:defRPr lang="en-GB"/>
            </a:defPPr>
          </a:lstStyle>
          <a:p>
            <a:pPr rtl="0"/>
            <a:r>
              <a:rPr lang="en-GB" dirty="0"/>
              <a:t>3</a:t>
            </a:r>
          </a:p>
        </p:txBody>
      </p:sp>
      <p:sp>
        <p:nvSpPr>
          <p:cNvPr id="4" name="TextBox 3">
            <a:extLst>
              <a:ext uri="{FF2B5EF4-FFF2-40B4-BE49-F238E27FC236}">
                <a16:creationId xmlns:a16="http://schemas.microsoft.com/office/drawing/2014/main" id="{068EF247-EE68-EA99-055B-55346627E2F3}"/>
              </a:ext>
            </a:extLst>
          </p:cNvPr>
          <p:cNvSpPr txBox="1"/>
          <p:nvPr/>
        </p:nvSpPr>
        <p:spPr>
          <a:xfrm>
            <a:off x="4445875" y="4271720"/>
            <a:ext cx="4754828" cy="369332"/>
          </a:xfrm>
          <a:prstGeom prst="rect">
            <a:avLst/>
          </a:prstGeom>
          <a:noFill/>
        </p:spPr>
        <p:txBody>
          <a:bodyPr wrap="none" rtlCol="0">
            <a:spAutoFit/>
          </a:bodyPr>
          <a:lstStyle/>
          <a:p>
            <a:r>
              <a:rPr lang="en-US" dirty="0">
                <a:latin typeface="Pacifico" panose="02000000000000000000" pitchFamily="2" charset="0"/>
              </a:rPr>
              <a:t>Thomas Hardy – Far From the Madding Crowd</a:t>
            </a:r>
          </a:p>
        </p:txBody>
      </p:sp>
    </p:spTree>
    <p:extLst>
      <p:ext uri="{BB962C8B-B14F-4D97-AF65-F5344CB8AC3E}">
        <p14:creationId xmlns:p14="http://schemas.microsoft.com/office/powerpoint/2010/main" val="1343223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AD8B938-87CA-03AE-044F-36BF7A17BFA3}"/>
              </a:ext>
            </a:extLst>
          </p:cNvPr>
          <p:cNvSpPr>
            <a:spLocks noGrp="1"/>
          </p:cNvSpPr>
          <p:nvPr>
            <p:ph type="body" idx="1"/>
          </p:nvPr>
        </p:nvSpPr>
        <p:spPr>
          <a:xfrm>
            <a:off x="525517" y="1059652"/>
            <a:ext cx="9921765" cy="2184682"/>
          </a:xfrm>
        </p:spPr>
        <p:txBody>
          <a:bodyPr>
            <a:normAutofit/>
          </a:bodyPr>
          <a:lstStyle/>
          <a:p>
            <a:r>
              <a:rPr lang="en-US" sz="3200" dirty="0">
                <a:latin typeface="Patua One" panose="02000000000000000000" pitchFamily="2" charset="0"/>
              </a:rPr>
              <a:t>Paths cross at fleeting junctures,</a:t>
            </a:r>
          </a:p>
          <a:p>
            <a:r>
              <a:rPr lang="en-US" sz="3200" dirty="0">
                <a:latin typeface="Patua One" panose="02000000000000000000" pitchFamily="2" charset="0"/>
              </a:rPr>
              <a:t>Life's journey a tapestry of intersecting clusters.</a:t>
            </a:r>
          </a:p>
          <a:p>
            <a:r>
              <a:rPr lang="en-US" sz="3200" dirty="0">
                <a:latin typeface="Patua One" panose="02000000000000000000" pitchFamily="2" charset="0"/>
              </a:rPr>
              <a:t>Where roads meet, paths entwine,</a:t>
            </a:r>
          </a:p>
          <a:p>
            <a:r>
              <a:rPr lang="en-US" sz="3200" dirty="0">
                <a:latin typeface="Patua One" panose="02000000000000000000" pitchFamily="2" charset="0"/>
              </a:rPr>
              <a:t>Different paths, but arriving at the same place in line.</a:t>
            </a:r>
          </a:p>
        </p:txBody>
      </p:sp>
      <p:sp>
        <p:nvSpPr>
          <p:cNvPr id="4" name="TextBox 3">
            <a:extLst>
              <a:ext uri="{FF2B5EF4-FFF2-40B4-BE49-F238E27FC236}">
                <a16:creationId xmlns:a16="http://schemas.microsoft.com/office/drawing/2014/main" id="{C356FB68-778C-59F4-2F6A-0CE15996DEBB}"/>
              </a:ext>
            </a:extLst>
          </p:cNvPr>
          <p:cNvSpPr txBox="1"/>
          <p:nvPr/>
        </p:nvSpPr>
        <p:spPr>
          <a:xfrm>
            <a:off x="5665075" y="3320536"/>
            <a:ext cx="4859022" cy="369332"/>
          </a:xfrm>
          <a:prstGeom prst="rect">
            <a:avLst/>
          </a:prstGeom>
          <a:noFill/>
        </p:spPr>
        <p:txBody>
          <a:bodyPr wrap="none" rtlCol="0">
            <a:spAutoFit/>
          </a:bodyPr>
          <a:lstStyle/>
          <a:p>
            <a:r>
              <a:rPr lang="en-US" dirty="0">
                <a:latin typeface="Pacifico" panose="02000000000000000000" pitchFamily="2" charset="0"/>
              </a:rPr>
              <a:t>Generated by Artificial Intelligence - Chat GPT</a:t>
            </a:r>
          </a:p>
        </p:txBody>
      </p:sp>
    </p:spTree>
    <p:extLst>
      <p:ext uri="{BB962C8B-B14F-4D97-AF65-F5344CB8AC3E}">
        <p14:creationId xmlns:p14="http://schemas.microsoft.com/office/powerpoint/2010/main" val="2037624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AD8B938-87CA-03AE-044F-36BF7A17BFA3}"/>
              </a:ext>
            </a:extLst>
          </p:cNvPr>
          <p:cNvSpPr>
            <a:spLocks noGrp="1"/>
          </p:cNvSpPr>
          <p:nvPr>
            <p:ph type="body" idx="1"/>
          </p:nvPr>
        </p:nvSpPr>
        <p:spPr>
          <a:xfrm>
            <a:off x="525517" y="1059652"/>
            <a:ext cx="9921765" cy="2184682"/>
          </a:xfrm>
        </p:spPr>
        <p:txBody>
          <a:bodyPr>
            <a:normAutofit/>
          </a:bodyPr>
          <a:lstStyle/>
          <a:p>
            <a:r>
              <a:rPr lang="en-US" sz="3200" dirty="0">
                <a:latin typeface="Patua One" panose="02000000000000000000" pitchFamily="2" charset="0"/>
              </a:rPr>
              <a:t>Paths cross at fleeting junctures,</a:t>
            </a:r>
          </a:p>
          <a:p>
            <a:r>
              <a:rPr lang="en-US" sz="3200" dirty="0">
                <a:latin typeface="Patua One" panose="02000000000000000000" pitchFamily="2" charset="0"/>
              </a:rPr>
              <a:t>Life's journey a tapestry of intersecting clusters.</a:t>
            </a:r>
          </a:p>
          <a:p>
            <a:r>
              <a:rPr lang="en-US" sz="3200" dirty="0">
                <a:latin typeface="Patua One" panose="02000000000000000000" pitchFamily="2" charset="0"/>
              </a:rPr>
              <a:t>Where roads meet, paths entwine,</a:t>
            </a:r>
          </a:p>
          <a:p>
            <a:r>
              <a:rPr lang="en-US" sz="3200" dirty="0">
                <a:latin typeface="Patua One" panose="02000000000000000000" pitchFamily="2" charset="0"/>
              </a:rPr>
              <a:t>Different paths, but arriving at the same place in line.</a:t>
            </a:r>
          </a:p>
        </p:txBody>
      </p:sp>
      <p:sp>
        <p:nvSpPr>
          <p:cNvPr id="4" name="TextBox 3">
            <a:extLst>
              <a:ext uri="{FF2B5EF4-FFF2-40B4-BE49-F238E27FC236}">
                <a16:creationId xmlns:a16="http://schemas.microsoft.com/office/drawing/2014/main" id="{C356FB68-778C-59F4-2F6A-0CE15996DEBB}"/>
              </a:ext>
            </a:extLst>
          </p:cNvPr>
          <p:cNvSpPr txBox="1"/>
          <p:nvPr/>
        </p:nvSpPr>
        <p:spPr>
          <a:xfrm>
            <a:off x="5665075" y="3320536"/>
            <a:ext cx="4859022" cy="369332"/>
          </a:xfrm>
          <a:prstGeom prst="rect">
            <a:avLst/>
          </a:prstGeom>
          <a:noFill/>
        </p:spPr>
        <p:txBody>
          <a:bodyPr wrap="none" rtlCol="0">
            <a:spAutoFit/>
          </a:bodyPr>
          <a:lstStyle/>
          <a:p>
            <a:r>
              <a:rPr lang="en-US" dirty="0">
                <a:latin typeface="Pacifico" panose="02000000000000000000" pitchFamily="2" charset="0"/>
              </a:rPr>
              <a:t>Generated by Artificial Intelligence - Chat GPT</a:t>
            </a:r>
          </a:p>
        </p:txBody>
      </p:sp>
      <p:sp>
        <p:nvSpPr>
          <p:cNvPr id="5" name="TextBox 4">
            <a:extLst>
              <a:ext uri="{FF2B5EF4-FFF2-40B4-BE49-F238E27FC236}">
                <a16:creationId xmlns:a16="http://schemas.microsoft.com/office/drawing/2014/main" id="{2898E730-BC2E-010F-2F72-90756E9600A3}"/>
              </a:ext>
            </a:extLst>
          </p:cNvPr>
          <p:cNvSpPr txBox="1"/>
          <p:nvPr/>
        </p:nvSpPr>
        <p:spPr>
          <a:xfrm>
            <a:off x="735724" y="4239850"/>
            <a:ext cx="8177048" cy="646331"/>
          </a:xfrm>
          <a:prstGeom prst="rect">
            <a:avLst/>
          </a:prstGeom>
          <a:noFill/>
        </p:spPr>
        <p:txBody>
          <a:bodyPr wrap="square">
            <a:spAutoFit/>
          </a:bodyPr>
          <a:lstStyle/>
          <a:p>
            <a:r>
              <a:rPr lang="en-US" sz="1800" dirty="0">
                <a:latin typeface="Patua One" panose="02000000000000000000" pitchFamily="2" charset="0"/>
              </a:rPr>
              <a:t>Input 1: A short one verse poem about people on journeys and paths that cross.</a:t>
            </a:r>
          </a:p>
          <a:p>
            <a:r>
              <a:rPr lang="en-US" sz="1800" dirty="0">
                <a:latin typeface="Patua One" panose="02000000000000000000" pitchFamily="2" charset="0"/>
              </a:rPr>
              <a:t>Input 2: Amend the last line to something about arriving at the same place.</a:t>
            </a:r>
          </a:p>
        </p:txBody>
      </p:sp>
    </p:spTree>
    <p:extLst>
      <p:ext uri="{BB962C8B-B14F-4D97-AF65-F5344CB8AC3E}">
        <p14:creationId xmlns:p14="http://schemas.microsoft.com/office/powerpoint/2010/main" val="35520353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DE39D64-F842-910B-F334-6760A3AF9F09}"/>
              </a:ext>
            </a:extLst>
          </p:cNvPr>
          <p:cNvSpPr>
            <a:spLocks noGrp="1"/>
          </p:cNvSpPr>
          <p:nvPr>
            <p:ph type="title"/>
          </p:nvPr>
        </p:nvSpPr>
        <p:spPr/>
        <p:txBody>
          <a:bodyPr/>
          <a:lstStyle/>
          <a:p>
            <a:r>
              <a:rPr lang="en-US" dirty="0">
                <a:latin typeface="Patua One" panose="02000000000000000000" pitchFamily="2" charset="0"/>
              </a:rPr>
              <a:t>What does the regulator want?</a:t>
            </a:r>
          </a:p>
        </p:txBody>
      </p:sp>
      <p:pic>
        <p:nvPicPr>
          <p:cNvPr id="11" name="Content Placeholder 10" descr="Graphical user interface, text, application&#10;&#10;Description automatically generated">
            <a:extLst>
              <a:ext uri="{FF2B5EF4-FFF2-40B4-BE49-F238E27FC236}">
                <a16:creationId xmlns:a16="http://schemas.microsoft.com/office/drawing/2014/main" id="{D7462FDB-32AE-49C0-2261-CE39EE0DDFF4}"/>
              </a:ext>
            </a:extLst>
          </p:cNvPr>
          <p:cNvPicPr>
            <a:picLocks noGrp="1" noChangeAspect="1"/>
          </p:cNvPicPr>
          <p:nvPr>
            <p:ph sz="half" idx="1"/>
          </p:nvPr>
        </p:nvPicPr>
        <p:blipFill>
          <a:blip r:embed="rId3"/>
          <a:stretch>
            <a:fillRect/>
          </a:stretch>
        </p:blipFill>
        <p:spPr>
          <a:xfrm>
            <a:off x="307258" y="1777703"/>
            <a:ext cx="5628980" cy="4348777"/>
          </a:xfrm>
          <a:prstGeom prst="rect">
            <a:avLst/>
          </a:prstGeom>
          <a:ln>
            <a:noFill/>
          </a:ln>
          <a:effectLst>
            <a:outerShdw blurRad="292100" dist="139700" dir="2700000" algn="tl" rotWithShape="0">
              <a:srgbClr val="333333">
                <a:alpha val="65000"/>
              </a:srgbClr>
            </a:outerShdw>
          </a:effectLst>
        </p:spPr>
      </p:pic>
      <p:pic>
        <p:nvPicPr>
          <p:cNvPr id="17" name="Content Placeholder 16" descr="Graphical user interface, text, application&#10;&#10;Description automatically generated">
            <a:extLst>
              <a:ext uri="{FF2B5EF4-FFF2-40B4-BE49-F238E27FC236}">
                <a16:creationId xmlns:a16="http://schemas.microsoft.com/office/drawing/2014/main" id="{E0146C08-2160-B8BE-4EAB-7E9BBBCDB018}"/>
              </a:ext>
            </a:extLst>
          </p:cNvPr>
          <p:cNvPicPr>
            <a:picLocks noGrp="1" noChangeAspect="1"/>
          </p:cNvPicPr>
          <p:nvPr>
            <p:ph sz="half" idx="2"/>
          </p:nvPr>
        </p:nvPicPr>
        <p:blipFill>
          <a:blip r:embed="rId4"/>
          <a:stretch>
            <a:fillRect/>
          </a:stretch>
        </p:blipFill>
        <p:spPr>
          <a:xfrm>
            <a:off x="6095999" y="1777703"/>
            <a:ext cx="5361829" cy="2447456"/>
          </a:xfrm>
          <a:prstGeom prst="rect">
            <a:avLst/>
          </a:prstGeom>
          <a:ln>
            <a:noFill/>
          </a:ln>
          <a:effectLst>
            <a:outerShdw blurRad="292100" dist="139700" dir="2700000" algn="tl" rotWithShape="0">
              <a:srgbClr val="333333">
                <a:alpha val="65000"/>
              </a:srgbClr>
            </a:outerShdw>
          </a:effectLst>
        </p:spPr>
      </p:pic>
      <p:pic>
        <p:nvPicPr>
          <p:cNvPr id="21" name="Picture 20" descr="Text&#10;&#10;Description automatically generated">
            <a:extLst>
              <a:ext uri="{FF2B5EF4-FFF2-40B4-BE49-F238E27FC236}">
                <a16:creationId xmlns:a16="http://schemas.microsoft.com/office/drawing/2014/main" id="{05196610-C493-739C-4B38-0C43E8D2B407}"/>
              </a:ext>
            </a:extLst>
          </p:cNvPr>
          <p:cNvPicPr>
            <a:picLocks noChangeAspect="1"/>
          </p:cNvPicPr>
          <p:nvPr/>
        </p:nvPicPr>
        <p:blipFill>
          <a:blip r:embed="rId5"/>
          <a:stretch>
            <a:fillRect/>
          </a:stretch>
        </p:blipFill>
        <p:spPr>
          <a:xfrm>
            <a:off x="6095999" y="4494102"/>
            <a:ext cx="5788743" cy="846047"/>
          </a:xfrm>
          <a:prstGeom prst="rect">
            <a:avLst/>
          </a:prstGeom>
          <a:ln>
            <a:noFill/>
          </a:ln>
          <a:effectLst>
            <a:outerShdw blurRad="292100" dist="139700" dir="2700000" algn="tl" rotWithShape="0">
              <a:srgbClr val="333333">
                <a:alpha val="65000"/>
              </a:srgbClr>
            </a:outerShdw>
          </a:effectLst>
        </p:spPr>
      </p:pic>
      <p:pic>
        <p:nvPicPr>
          <p:cNvPr id="23" name="Picture 22" descr="Text&#10;&#10;Description automatically generated">
            <a:extLst>
              <a:ext uri="{FF2B5EF4-FFF2-40B4-BE49-F238E27FC236}">
                <a16:creationId xmlns:a16="http://schemas.microsoft.com/office/drawing/2014/main" id="{3508B369-A8B8-8910-4C78-93B8632B0349}"/>
              </a:ext>
            </a:extLst>
          </p:cNvPr>
          <p:cNvPicPr>
            <a:picLocks noChangeAspect="1"/>
          </p:cNvPicPr>
          <p:nvPr/>
        </p:nvPicPr>
        <p:blipFill>
          <a:blip r:embed="rId6"/>
          <a:stretch>
            <a:fillRect/>
          </a:stretch>
        </p:blipFill>
        <p:spPr>
          <a:xfrm>
            <a:off x="6095999" y="5587824"/>
            <a:ext cx="5788743" cy="903573"/>
          </a:xfrm>
          <a:prstGeom prst="rect">
            <a:avLst/>
          </a:prstGeom>
          <a:ln>
            <a:noFill/>
          </a:ln>
          <a:effectLst>
            <a:outerShdw blurRad="292100" dist="139700" dir="2700000" algn="tl" rotWithShape="0">
              <a:srgbClr val="333333">
                <a:alpha val="65000"/>
              </a:srgbClr>
            </a:outerShdw>
          </a:effectLst>
        </p:spPr>
      </p:pic>
      <p:sp>
        <p:nvSpPr>
          <p:cNvPr id="25" name="TextBox 24">
            <a:extLst>
              <a:ext uri="{FF2B5EF4-FFF2-40B4-BE49-F238E27FC236}">
                <a16:creationId xmlns:a16="http://schemas.microsoft.com/office/drawing/2014/main" id="{603E76C8-14C3-89F4-68A2-72E98FC09E2C}"/>
              </a:ext>
            </a:extLst>
          </p:cNvPr>
          <p:cNvSpPr txBox="1"/>
          <p:nvPr/>
        </p:nvSpPr>
        <p:spPr>
          <a:xfrm>
            <a:off x="3977951" y="6491397"/>
            <a:ext cx="8214049" cy="276999"/>
          </a:xfrm>
          <a:prstGeom prst="rect">
            <a:avLst/>
          </a:prstGeom>
          <a:noFill/>
        </p:spPr>
        <p:txBody>
          <a:bodyPr wrap="square">
            <a:spAutoFit/>
          </a:bodyPr>
          <a:lstStyle/>
          <a:p>
            <a:r>
              <a:rPr lang="en-US" sz="1200" dirty="0">
                <a:latin typeface="Arial" panose="020B0604020202020204" pitchFamily="34" charset="0"/>
                <a:cs typeface="Arial" panose="020B0604020202020204" pitchFamily="34" charset="0"/>
                <a:hlinkClick r:id="rId7"/>
              </a:rPr>
              <a:t>https://www.officeforstudents.org.uk/news-blog-and-events/press-and-media/ofs-responds-to-blended-learning-review/</a:t>
            </a:r>
            <a:endParaRPr lang="en-US" sz="1200" dirty="0">
              <a:latin typeface="Arial" panose="020B0604020202020204" pitchFamily="34" charset="0"/>
              <a:cs typeface="Arial" panose="020B0604020202020204" pitchFamily="34" charset="0"/>
            </a:endParaRPr>
          </a:p>
        </p:txBody>
      </p:sp>
      <p:sp>
        <p:nvSpPr>
          <p:cNvPr id="9" name="Text Placeholder 24">
            <a:extLst>
              <a:ext uri="{FF2B5EF4-FFF2-40B4-BE49-F238E27FC236}">
                <a16:creationId xmlns:a16="http://schemas.microsoft.com/office/drawing/2014/main" id="{6B6D8FB6-DABB-EA4F-A93A-54FBC4530596}"/>
              </a:ext>
            </a:extLst>
          </p:cNvPr>
          <p:cNvSpPr>
            <a:spLocks noGrp="1"/>
          </p:cNvSpPr>
          <p:nvPr>
            <p:ph type="body" sz="quarter" idx="13"/>
          </p:nvPr>
        </p:nvSpPr>
        <p:spPr>
          <a:xfrm>
            <a:off x="1815806" y="793971"/>
            <a:ext cx="621792" cy="621792"/>
          </a:xfrm>
          <a:solidFill>
            <a:schemeClr val="accent1"/>
          </a:solidFill>
        </p:spPr>
        <p:txBody>
          <a:bodyPr rtlCol="0"/>
          <a:lstStyle>
            <a:defPPr>
              <a:defRPr lang="en-GB"/>
            </a:defPPr>
          </a:lstStyle>
          <a:p>
            <a:pPr rtl="0"/>
            <a:endParaRPr lang="en-GB" dirty="0"/>
          </a:p>
        </p:txBody>
      </p:sp>
    </p:spTree>
    <p:extLst>
      <p:ext uri="{BB962C8B-B14F-4D97-AF65-F5344CB8AC3E}">
        <p14:creationId xmlns:p14="http://schemas.microsoft.com/office/powerpoint/2010/main" val="2755032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DE39D64-F842-910B-F334-6760A3AF9F09}"/>
              </a:ext>
            </a:extLst>
          </p:cNvPr>
          <p:cNvSpPr>
            <a:spLocks noGrp="1"/>
          </p:cNvSpPr>
          <p:nvPr>
            <p:ph type="title"/>
          </p:nvPr>
        </p:nvSpPr>
        <p:spPr/>
        <p:txBody>
          <a:bodyPr/>
          <a:lstStyle/>
          <a:p>
            <a:r>
              <a:rPr lang="en-US" dirty="0">
                <a:latin typeface="Patua One" panose="02000000000000000000" pitchFamily="2" charset="0"/>
              </a:rPr>
              <a:t>What do students want?</a:t>
            </a:r>
          </a:p>
        </p:txBody>
      </p:sp>
      <p:sp>
        <p:nvSpPr>
          <p:cNvPr id="6" name="Slide Number Placeholder 5">
            <a:extLst>
              <a:ext uri="{FF2B5EF4-FFF2-40B4-BE49-F238E27FC236}">
                <a16:creationId xmlns:a16="http://schemas.microsoft.com/office/drawing/2014/main" id="{A888BC90-FA6A-0AB6-A615-5AF789E1CFE9}"/>
              </a:ext>
            </a:extLst>
          </p:cNvPr>
          <p:cNvSpPr>
            <a:spLocks noGrp="1"/>
          </p:cNvSpPr>
          <p:nvPr>
            <p:ph type="sldNum" sz="quarter" idx="12"/>
          </p:nvPr>
        </p:nvSpPr>
        <p:spPr/>
        <p:txBody>
          <a:bodyPr/>
          <a:lstStyle/>
          <a:p>
            <a:pPr rtl="0"/>
            <a:fld id="{CC43B8D3-9A08-F84C-9DD4-44948BA52D4B}" type="slidenum">
              <a:rPr lang="en-GB" smtClean="0"/>
              <a:t>9</a:t>
            </a:fld>
            <a:endParaRPr lang="en-GB" dirty="0"/>
          </a:p>
        </p:txBody>
      </p:sp>
      <p:sp>
        <p:nvSpPr>
          <p:cNvPr id="25" name="TextBox 24">
            <a:extLst>
              <a:ext uri="{FF2B5EF4-FFF2-40B4-BE49-F238E27FC236}">
                <a16:creationId xmlns:a16="http://schemas.microsoft.com/office/drawing/2014/main" id="{603E76C8-14C3-89F4-68A2-72E98FC09E2C}"/>
              </a:ext>
            </a:extLst>
          </p:cNvPr>
          <p:cNvSpPr txBox="1"/>
          <p:nvPr/>
        </p:nvSpPr>
        <p:spPr>
          <a:xfrm>
            <a:off x="643467" y="6176760"/>
            <a:ext cx="8214049" cy="461665"/>
          </a:xfrm>
          <a:prstGeom prst="rect">
            <a:avLst/>
          </a:prstGeom>
          <a:noFill/>
        </p:spPr>
        <p:txBody>
          <a:bodyPr wrap="square">
            <a:spAutoFit/>
          </a:bodyPr>
          <a:lstStyle/>
          <a:p>
            <a:r>
              <a:rPr lang="en-US" sz="1200" dirty="0">
                <a:latin typeface="Arial" panose="020B0604020202020204" pitchFamily="34" charset="0"/>
                <a:cs typeface="Arial" panose="020B0604020202020204" pitchFamily="34" charset="0"/>
                <a:hlinkClick r:id="rId3"/>
              </a:rPr>
              <a:t>https://www.universitiesuk.ac.uk/what-we-do/policy-and-research/publications/lessons-pandemic-making-most</a:t>
            </a:r>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p:txBody>
      </p:sp>
      <p:pic>
        <p:nvPicPr>
          <p:cNvPr id="18" name="Picture 17" descr="What do students think?&#10;In-person experiences are still a priority for many students. If there were no pandemic restrictions, the Advance HE/HEPI Student Academic Experience Survey 2021 found that 57% of students would prefer to learn ‘mostly in-person’ (Advance HE/HEPI, 2021). However, there is still appetite to keep some digital provision.&#10;&#10;66% of students want a blend of in-person and online teaching.&#10;&#10;The Student Futures Commission found that 66% of students want a blend of in-person and online teaching. 45% of students want an in-person experience supplemented by online activities at least once or twice a week and a further 21% want to study mostly online, with in person activities once or twice a week&#10;">
            <a:extLst>
              <a:ext uri="{FF2B5EF4-FFF2-40B4-BE49-F238E27FC236}">
                <a16:creationId xmlns:a16="http://schemas.microsoft.com/office/drawing/2014/main" id="{0DB3B9EC-3457-E36E-344F-6B8B70415ECF}"/>
              </a:ext>
            </a:extLst>
          </p:cNvPr>
          <p:cNvPicPr>
            <a:picLocks noChangeAspect="1"/>
          </p:cNvPicPr>
          <p:nvPr/>
        </p:nvPicPr>
        <p:blipFill>
          <a:blip r:embed="rId4"/>
          <a:stretch>
            <a:fillRect/>
          </a:stretch>
        </p:blipFill>
        <p:spPr>
          <a:xfrm>
            <a:off x="643467" y="1811692"/>
            <a:ext cx="10905066" cy="4062136"/>
          </a:xfrm>
          <a:prstGeom prst="rect">
            <a:avLst/>
          </a:prstGeom>
          <a:ln>
            <a:noFill/>
          </a:ln>
          <a:effectLst>
            <a:outerShdw blurRad="292100" dist="139700" dir="2700000" algn="tl" rotWithShape="0">
              <a:srgbClr val="333333">
                <a:alpha val="65000"/>
              </a:srgbClr>
            </a:outerShdw>
          </a:effectLst>
        </p:spPr>
      </p:pic>
      <p:sp>
        <p:nvSpPr>
          <p:cNvPr id="19" name="Text Placeholder 24">
            <a:extLst>
              <a:ext uri="{FF2B5EF4-FFF2-40B4-BE49-F238E27FC236}">
                <a16:creationId xmlns:a16="http://schemas.microsoft.com/office/drawing/2014/main" id="{EF2BABA4-1656-D177-19B0-404F7602A28D}"/>
              </a:ext>
            </a:extLst>
          </p:cNvPr>
          <p:cNvSpPr>
            <a:spLocks noGrp="1"/>
          </p:cNvSpPr>
          <p:nvPr>
            <p:ph type="body" sz="quarter" idx="13"/>
          </p:nvPr>
        </p:nvSpPr>
        <p:spPr>
          <a:xfrm>
            <a:off x="1815806" y="793971"/>
            <a:ext cx="621792" cy="621792"/>
          </a:xfrm>
          <a:solidFill>
            <a:schemeClr val="accent1"/>
          </a:solidFill>
        </p:spPr>
        <p:txBody>
          <a:bodyPr rtlCol="0"/>
          <a:lstStyle>
            <a:defPPr>
              <a:defRPr lang="en-GB"/>
            </a:defPPr>
          </a:lstStyle>
          <a:p>
            <a:pPr rtl="0"/>
            <a:endParaRPr lang="en-GB" dirty="0"/>
          </a:p>
        </p:txBody>
      </p:sp>
    </p:spTree>
    <p:extLst>
      <p:ext uri="{BB962C8B-B14F-4D97-AF65-F5344CB8AC3E}">
        <p14:creationId xmlns:p14="http://schemas.microsoft.com/office/powerpoint/2010/main" val="3083585312"/>
      </p:ext>
    </p:extLst>
  </p:cSld>
  <p:clrMapOvr>
    <a:masterClrMapping/>
  </p:clrMapOvr>
</p:sld>
</file>

<file path=ppt/theme/theme1.xml><?xml version="1.0" encoding="utf-8"?>
<a:theme xmlns:a="http://schemas.openxmlformats.org/drawingml/2006/main" name="Office Theme">
  <a:themeElements>
    <a:clrScheme name="Custom 19">
      <a:dk1>
        <a:srgbClr val="231F20"/>
      </a:dk1>
      <a:lt1>
        <a:srgbClr val="FFFFFF"/>
      </a:lt1>
      <a:dk2>
        <a:srgbClr val="231F20"/>
      </a:dk2>
      <a:lt2>
        <a:srgbClr val="FDF9E2"/>
      </a:lt2>
      <a:accent1>
        <a:srgbClr val="FC2834"/>
      </a:accent1>
      <a:accent2>
        <a:srgbClr val="43AAC7"/>
      </a:accent2>
      <a:accent3>
        <a:srgbClr val="00AA59"/>
      </a:accent3>
      <a:accent4>
        <a:srgbClr val="FEA000"/>
      </a:accent4>
      <a:accent5>
        <a:srgbClr val="FDEE6B"/>
      </a:accent5>
      <a:accent6>
        <a:srgbClr val="3266A6"/>
      </a:accent6>
      <a:hlink>
        <a:srgbClr val="FC2734"/>
      </a:hlink>
      <a:folHlink>
        <a:srgbClr val="42AAC7"/>
      </a:folHlink>
    </a:clrScheme>
    <a:fontScheme name="Custom 26">
      <a:majorFont>
        <a:latin typeface="Arial Black"/>
        <a:ea typeface=""/>
        <a:cs typeface=""/>
      </a:majorFont>
      <a:minorFont>
        <a:latin typeface="Arial Blac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68494365_TF22529792_Win32" id="{8F6FD920-D06E-496E-9FFC-CF9BE557E1B0}" vid="{4F1DE8F7-F136-4BC1-A645-24B6270234E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5" ma:contentTypeDescription="Create a new document." ma:contentTypeScope="" ma:versionID="e02306daf00165b375dc6a58966960b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df88fb76bf5f555224557953949c1ec9"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4FB0F111-FD6B-4279-A9B8-A9ADF27746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3441F37-C10B-49C7-9131-D813AD6E9480}">
  <ds:schemaRefs>
    <ds:schemaRef ds:uri="http://schemas.microsoft.com/sharepoint/v3/contenttype/forms"/>
  </ds:schemaRefs>
</ds:datastoreItem>
</file>

<file path=customXml/itemProps3.xml><?xml version="1.0" encoding="utf-8"?>
<ds:datastoreItem xmlns:ds="http://schemas.openxmlformats.org/officeDocument/2006/customXml" ds:itemID="{3065A588-1D2A-427C-AA32-A236D95C8F89}">
  <ds:schemaRefs>
    <ds:schemaRef ds:uri="16c05727-aa75-4e4a-9b5f-8a80a1165891"/>
    <ds:schemaRef ds:uri="http://purl.org/dc/terms/"/>
    <ds:schemaRef ds:uri="http://schemas.openxmlformats.org/package/2006/metadata/core-properties"/>
    <ds:schemaRef ds:uri="http://purl.org/dc/elements/1.1/"/>
    <ds:schemaRef ds:uri="http://schemas.microsoft.com/sharepoint/v3"/>
    <ds:schemaRef ds:uri="http://schemas.microsoft.com/office/2006/documentManagement/types"/>
    <ds:schemaRef ds:uri="http://schemas.microsoft.com/office/infopath/2007/PartnerControls"/>
    <ds:schemaRef ds:uri="http://www.w3.org/XML/1998/namespace"/>
    <ds:schemaRef ds:uri="230e9df3-be65-4c73-a93b-d1236ebd677e"/>
    <ds:schemaRef ds:uri="71af3243-3dd4-4a8d-8c0d-dd76da1f02a5"/>
    <ds:schemaRef ds:uri="http://schemas.microsoft.com/office/2006/metadata/properties"/>
    <ds:schemaRef ds:uri="http://purl.org/dc/dcmityp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Office Theme</Template>
  <TotalTime>1276</TotalTime>
  <Words>2009</Words>
  <Application>Microsoft Macintosh PowerPoint</Application>
  <PresentationFormat>Widescreen</PresentationFormat>
  <Paragraphs>321</Paragraphs>
  <Slides>46</Slides>
  <Notes>34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46</vt:i4>
      </vt:variant>
    </vt:vector>
  </HeadingPairs>
  <TitlesOfParts>
    <vt:vector size="52" baseType="lpstr">
      <vt:lpstr>Arial</vt:lpstr>
      <vt:lpstr>Arial Black</vt:lpstr>
      <vt:lpstr>Calibri</vt:lpstr>
      <vt:lpstr>Pacifico</vt:lpstr>
      <vt:lpstr>Patua One</vt:lpstr>
      <vt:lpstr>Office Theme</vt:lpstr>
      <vt:lpstr>Mixed-Modal Curriculum Design</vt:lpstr>
      <vt:lpstr>A ‘prompted discussion’ in three parts.</vt:lpstr>
      <vt:lpstr>PowerPoint Presentation</vt:lpstr>
      <vt:lpstr>Part 1  Back to the Future.</vt:lpstr>
      <vt:lpstr>We’ve all been on a journey.</vt:lpstr>
      <vt:lpstr>PowerPoint Presentation</vt:lpstr>
      <vt:lpstr>PowerPoint Presentation</vt:lpstr>
      <vt:lpstr>What does the regulator want?</vt:lpstr>
      <vt:lpstr>What do students want?</vt:lpstr>
      <vt:lpstr>What do students want?</vt:lpstr>
      <vt:lpstr>But………………..</vt:lpstr>
      <vt:lpstr>But………………..</vt:lpstr>
      <vt:lpstr>However………………..</vt:lpstr>
      <vt:lpstr>Including staff?</vt:lpstr>
      <vt:lpstr>Including staff?</vt:lpstr>
      <vt:lpstr>And global organisations?</vt:lpstr>
      <vt:lpstr>All with a note of caution…….</vt:lpstr>
      <vt:lpstr>Setting Expectations!</vt:lpstr>
      <vt:lpstr>OfS - Compliance</vt:lpstr>
      <vt:lpstr>Hyflex? – Yes, but in reality not yet!</vt:lpstr>
      <vt:lpstr>Hyflex? – Your own experiences?</vt:lpstr>
      <vt:lpstr>PowerPoint Presentation</vt:lpstr>
      <vt:lpstr>Hyflex? – Your own experiences?</vt:lpstr>
      <vt:lpstr>Part 2  Conscious Modality</vt:lpstr>
      <vt:lpstr>PowerPoint Presentation</vt:lpstr>
      <vt:lpstr>PowerPoint Presentation</vt:lpstr>
      <vt:lpstr>PowerPoint Presentation</vt:lpstr>
      <vt:lpstr>Technology to Modality</vt:lpstr>
      <vt:lpstr>SPaM – A Framework for Hybrid Education</vt:lpstr>
      <vt:lpstr>SPaM – A Framework for Hybrid Education</vt:lpstr>
      <vt:lpstr>Modes of Teaching</vt:lpstr>
      <vt:lpstr>Considerations of Modality</vt:lpstr>
      <vt:lpstr>PowerPoint Presentation</vt:lpstr>
      <vt:lpstr>Part 3  The Considered Curriculum.</vt:lpstr>
      <vt:lpstr>A ‘considered curriculum’ is one which has taken into account all aspects of its design &amp; facilitation and the impact on the learning and teaching experience.</vt:lpstr>
      <vt:lpstr>PowerPoint Presentation</vt:lpstr>
      <vt:lpstr>TASK! – In person / On Campus or Off Campus</vt:lpstr>
      <vt:lpstr>TASK! – In person / On Campus or Off Campus</vt:lpstr>
      <vt:lpstr>TASK! – Online Synchronous</vt:lpstr>
      <vt:lpstr>TASK! – Online Asynchronous</vt:lpstr>
      <vt:lpstr>In Practice – design a mixed modal topic.</vt:lpstr>
      <vt:lpstr>An Example</vt:lpstr>
      <vt:lpstr>Plan for product launch</vt:lpstr>
      <vt:lpstr>Other Examples</vt:lpstr>
      <vt:lpstr>Summary &amp; Close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Mixed-Modal Curriculum Design</dc:title>
  <dc:creator>Simon Thomson</dc:creator>
  <cp:lastModifiedBy>Simon Thomson</cp:lastModifiedBy>
  <cp:revision>2</cp:revision>
  <dcterms:created xsi:type="dcterms:W3CDTF">2023-01-11T08:49:40Z</dcterms:created>
  <dcterms:modified xsi:type="dcterms:W3CDTF">2023-01-13T15:01:51Z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